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7D791-9C53-4F59-9CB6-832325BF87B0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BEF18-519F-402A-AEC6-D0237CA4E6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7D791-9C53-4F59-9CB6-832325BF87B0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BEF18-519F-402A-AEC6-D0237CA4E6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7D791-9C53-4F59-9CB6-832325BF87B0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BEF18-519F-402A-AEC6-D0237CA4E6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7D791-9C53-4F59-9CB6-832325BF87B0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BEF18-519F-402A-AEC6-D0237CA4E6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7D791-9C53-4F59-9CB6-832325BF87B0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BEF18-519F-402A-AEC6-D0237CA4E6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7D791-9C53-4F59-9CB6-832325BF87B0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BEF18-519F-402A-AEC6-D0237CA4E6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7D791-9C53-4F59-9CB6-832325BF87B0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BEF18-519F-402A-AEC6-D0237CA4E6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7D791-9C53-4F59-9CB6-832325BF87B0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BEF18-519F-402A-AEC6-D0237CA4E6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7D791-9C53-4F59-9CB6-832325BF87B0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BEF18-519F-402A-AEC6-D0237CA4E6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7D791-9C53-4F59-9CB6-832325BF87B0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BEF18-519F-402A-AEC6-D0237CA4E6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7D791-9C53-4F59-9CB6-832325BF87B0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B6BEF18-519F-402A-AEC6-D0237CA4E6D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9E7D791-9C53-4F59-9CB6-832325BF87B0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B6BEF18-519F-402A-AEC6-D0237CA4E6D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ool-collection.edu.ru/" TargetMode="External"/><Relationship Id="rId2" Type="http://schemas.openxmlformats.org/officeDocument/2006/relationships/hyperlink" Target="http://www.fcior.edu.r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71546"/>
            <a:ext cx="7772400" cy="714380"/>
          </a:xfrm>
        </p:spPr>
        <p:txBody>
          <a:bodyPr>
            <a:noAutofit/>
          </a:bodyPr>
          <a:lstStyle/>
          <a:p>
            <a:r>
              <a:rPr lang="ru-RU" sz="3600" i="1" u="sng" dirty="0" smtClean="0"/>
              <a:t>Что такое электронные образовательные  ресурсы (ЭОР)?</a:t>
            </a:r>
            <a:endParaRPr lang="ru-RU" sz="3600" i="1" u="sng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571612"/>
            <a:ext cx="6400800" cy="4067188"/>
          </a:xfrm>
        </p:spPr>
        <p:txBody>
          <a:bodyPr>
            <a:normAutofit lnSpcReduction="10000"/>
          </a:bodyPr>
          <a:lstStyle/>
          <a:p>
            <a:pPr algn="just"/>
            <a:endParaRPr lang="ru-RU" sz="1400" dirty="0" smtClean="0"/>
          </a:p>
          <a:p>
            <a:pPr algn="just"/>
            <a:r>
              <a:rPr lang="ru-RU" sz="2400" i="1" u="sng" dirty="0" smtClean="0"/>
              <a:t>   </a:t>
            </a:r>
          </a:p>
          <a:p>
            <a:pPr algn="just"/>
            <a:r>
              <a:rPr lang="ru-RU" sz="2400" i="1" u="sng" dirty="0" smtClean="0"/>
              <a:t> ЭОР</a:t>
            </a:r>
            <a:r>
              <a:rPr lang="en-US" sz="2400" i="1" u="sng" dirty="0" smtClean="0"/>
              <a:t> </a:t>
            </a:r>
            <a:r>
              <a:rPr lang="ru-RU" sz="2400" dirty="0" smtClean="0"/>
              <a:t>называют учебные материалы, для воспроизведения которых используются электронные  устройства.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/>
              <a:t> Учебные видеофильмы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/>
              <a:t> Звукозаписи, для воспроизведения которых достаточно бытового магнитофона или С</a:t>
            </a:r>
            <a:r>
              <a:rPr lang="en-US" sz="2400" dirty="0" smtClean="0"/>
              <a:t>D</a:t>
            </a:r>
            <a:r>
              <a:rPr lang="ru-RU" sz="2400" dirty="0" smtClean="0"/>
              <a:t> – плеера.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/>
              <a:t> Наиболее современные для образования ЭОР</a:t>
            </a:r>
            <a:r>
              <a:rPr lang="en-US" sz="2400" dirty="0" smtClean="0"/>
              <a:t> </a:t>
            </a:r>
            <a:r>
              <a:rPr lang="ru-RU" sz="2400" dirty="0" smtClean="0"/>
              <a:t>воспроизводятся на компьютере.</a:t>
            </a:r>
          </a:p>
          <a:p>
            <a:pPr algn="just">
              <a:buFontTx/>
              <a:buChar char="-"/>
            </a:pP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3600" i="1" u="sng" dirty="0" smtClean="0"/>
              <a:t>    Чем отличаются ЭОР</a:t>
            </a:r>
            <a:r>
              <a:rPr lang="en-US" sz="3600" i="1" u="sng" dirty="0" smtClean="0"/>
              <a:t> </a:t>
            </a:r>
            <a:r>
              <a:rPr lang="ru-RU" sz="3600" i="1" u="sng" dirty="0" smtClean="0"/>
              <a:t>от учебников?</a:t>
            </a:r>
            <a:endParaRPr lang="ru-RU" sz="3600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>
            <a:noAutofit/>
          </a:bodyPr>
          <a:lstStyle/>
          <a:p>
            <a:pPr algn="just"/>
            <a:r>
              <a:rPr lang="ru-RU" sz="2400" dirty="0"/>
              <a:t> </a:t>
            </a:r>
            <a:r>
              <a:rPr lang="ru-RU" sz="2400" dirty="0" smtClean="0"/>
              <a:t>  </a:t>
            </a:r>
            <a:r>
              <a:rPr lang="ru-RU" sz="2400" dirty="0"/>
              <a:t>М</a:t>
            </a:r>
            <a:r>
              <a:rPr lang="ru-RU" sz="2400" dirty="0" smtClean="0"/>
              <a:t>атериал представляется на экране компьютера, а не на бумаге, хотя его очень легко распечатать, т.е. перенести на бумагу.</a:t>
            </a:r>
          </a:p>
          <a:p>
            <a:pPr algn="just"/>
            <a:r>
              <a:rPr lang="ru-RU" sz="2400" dirty="0"/>
              <a:t> </a:t>
            </a:r>
            <a:r>
              <a:rPr lang="ru-RU" sz="2400" dirty="0" smtClean="0"/>
              <a:t>  </a:t>
            </a:r>
            <a:r>
              <a:rPr lang="ru-RU" sz="2400" dirty="0"/>
              <a:t>С</a:t>
            </a:r>
            <a:r>
              <a:rPr lang="ru-RU" sz="2400" dirty="0" smtClean="0"/>
              <a:t>траницы книги мы читаем последовательно, при этом достаточно часто в учебном тексте встречаются термины или ссылки на другой раздел того же текста. В таких случаях книга не очень удобна: нужно разыскивать пояснения где-то в другом месте, листая множество страниц. В ЭОР</a:t>
            </a:r>
            <a:r>
              <a:rPr lang="en-US" sz="2400" dirty="0" smtClean="0"/>
              <a:t>  </a:t>
            </a:r>
            <a:r>
              <a:rPr lang="ru-RU" sz="2400" dirty="0" smtClean="0"/>
              <a:t>это можно сделать гораздо комфортнее: указать незнакомый термин и тут же получить его определение в небольшом дополнительном окне, или мгновенно сменить содержимое экрана при указании так называемого ключевого слова.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ctr"/>
            <a:r>
              <a:rPr lang="ru-RU" sz="3600" i="1" u="sng" dirty="0" smtClean="0"/>
              <a:t>Что такое мультимедиа ЭОР?</a:t>
            </a:r>
            <a:endParaRPr lang="ru-RU" sz="3600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/>
              <a:t>Английское слово </a:t>
            </a:r>
            <a:r>
              <a:rPr lang="en-US" sz="2400" dirty="0" smtClean="0"/>
              <a:t>multimedia </a:t>
            </a:r>
            <a:r>
              <a:rPr lang="ru-RU" sz="2400" dirty="0" smtClean="0"/>
              <a:t>в переводе означает «много способов»</a:t>
            </a:r>
          </a:p>
          <a:p>
            <a:pPr algn="just"/>
            <a:r>
              <a:rPr lang="ru-RU" sz="2400" dirty="0" smtClean="0"/>
              <a:t> Представление учебных объектов множеством различных способов, т.е. с помощью графики, фото, видео, анимации и звука. Используя все, что человек способен воспринимать с помощью зрения и слуха.</a:t>
            </a:r>
          </a:p>
          <a:p>
            <a:pPr algn="just"/>
            <a:r>
              <a:rPr lang="ru-RU" sz="2400" dirty="0"/>
              <a:t>Н</a:t>
            </a:r>
            <a:r>
              <a:rPr lang="ru-RU" sz="2400" dirty="0" smtClean="0"/>
              <a:t>апример: известный мультимедиа плеер называется мультимедийным потому, что он может по очереди воспроизводить фотографии, видеофильмы,  звукозаписи, текст.</a:t>
            </a:r>
          </a:p>
          <a:p>
            <a:pPr algn="just"/>
            <a:r>
              <a:rPr lang="ru-RU" sz="2400" dirty="0" smtClean="0"/>
              <a:t> </a:t>
            </a:r>
            <a:r>
              <a:rPr lang="ru-RU" sz="2400" dirty="0"/>
              <a:t>К</a:t>
            </a:r>
            <a:r>
              <a:rPr lang="ru-RU" sz="2400" dirty="0" smtClean="0"/>
              <a:t>огда мы говорим о мультимедиа ЭОР</a:t>
            </a:r>
            <a:r>
              <a:rPr lang="en-US" sz="2400" dirty="0" smtClean="0"/>
              <a:t> </a:t>
            </a:r>
            <a:r>
              <a:rPr lang="ru-RU" sz="2400" dirty="0" smtClean="0"/>
              <a:t>.</a:t>
            </a:r>
            <a:r>
              <a:rPr lang="en-US" sz="2400" dirty="0" smtClean="0"/>
              <a:t> </a:t>
            </a:r>
            <a:r>
              <a:rPr lang="ru-RU" sz="2400" dirty="0" smtClean="0"/>
              <a:t>Имеется в виду возможность одновременно воспроизведения на экране компьютера и в звуке некоторой совокупности объектов, представленных различными способами.</a:t>
            </a:r>
          </a:p>
          <a:p>
            <a:pPr algn="just">
              <a:buNone/>
            </a:pPr>
            <a:r>
              <a:rPr lang="ru-RU" sz="2400" dirty="0" smtClean="0"/>
              <a:t> 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i="1" u="sng" dirty="0" smtClean="0"/>
              <a:t>Какие новые педагогические инструменты используются в ЭОР?</a:t>
            </a:r>
            <a:endParaRPr lang="ru-RU" sz="3200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252922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 Интерактив</a:t>
            </a:r>
          </a:p>
          <a:p>
            <a:pPr algn="just"/>
            <a:r>
              <a:rPr lang="ru-RU" sz="2400" dirty="0" smtClean="0"/>
              <a:t> </a:t>
            </a:r>
            <a:r>
              <a:rPr lang="ru-RU" sz="2400" dirty="0"/>
              <a:t>М</a:t>
            </a:r>
            <a:r>
              <a:rPr lang="ru-RU" sz="2400" dirty="0" smtClean="0"/>
              <a:t>ультимедиа</a:t>
            </a:r>
          </a:p>
          <a:p>
            <a:pPr algn="just"/>
            <a:r>
              <a:rPr lang="ru-RU" sz="2400" dirty="0" smtClean="0"/>
              <a:t> </a:t>
            </a:r>
            <a:r>
              <a:rPr lang="ru-RU" sz="2400" dirty="0"/>
              <a:t>М</a:t>
            </a:r>
            <a:r>
              <a:rPr lang="ru-RU" sz="2400" dirty="0" smtClean="0"/>
              <a:t>оделинг  (имитационное моделирование с аудиовизуальным отражением изменений сущности, вида, качеств объектов и процессов)</a:t>
            </a:r>
          </a:p>
          <a:p>
            <a:pPr algn="just"/>
            <a:r>
              <a:rPr lang="ru-RU" sz="2400" dirty="0" smtClean="0"/>
              <a:t> </a:t>
            </a:r>
            <a:r>
              <a:rPr lang="ru-RU" sz="2400" dirty="0"/>
              <a:t>К</a:t>
            </a:r>
            <a:r>
              <a:rPr lang="ru-RU" sz="2400" dirty="0" smtClean="0"/>
              <a:t>оммуникативность ( возможность быстрого доступа к образовательным ресурсам, расположенном на удаленном сервере)</a:t>
            </a:r>
          </a:p>
          <a:p>
            <a:pPr algn="just"/>
            <a:r>
              <a:rPr lang="ru-RU" sz="2400" dirty="0" smtClean="0"/>
              <a:t> </a:t>
            </a:r>
            <a:r>
              <a:rPr lang="ru-RU" sz="2400" dirty="0"/>
              <a:t>П</a:t>
            </a:r>
            <a:r>
              <a:rPr lang="ru-RU" sz="2400" dirty="0" smtClean="0"/>
              <a:t>роизводительность</a:t>
            </a: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/>
          </a:bodyPr>
          <a:lstStyle/>
          <a:p>
            <a:pPr algn="ctr"/>
            <a:r>
              <a:rPr lang="ru-RU" sz="3600" i="1" u="sng" dirty="0" smtClean="0"/>
              <a:t>Что такое ЭОР</a:t>
            </a:r>
            <a:r>
              <a:rPr lang="en-US" sz="3600" i="1" u="sng" dirty="0" smtClean="0"/>
              <a:t> </a:t>
            </a:r>
            <a:r>
              <a:rPr lang="ru-RU" sz="3600" i="1" u="sng" dirty="0" smtClean="0"/>
              <a:t>нового поколения?</a:t>
            </a:r>
            <a:endParaRPr lang="ru-RU" sz="3600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ЭОР</a:t>
            </a:r>
            <a:r>
              <a:rPr lang="en-US" sz="2400" dirty="0" smtClean="0"/>
              <a:t> </a:t>
            </a:r>
            <a:r>
              <a:rPr lang="ru-RU" sz="2400" dirty="0" smtClean="0"/>
              <a:t>нового поколения представляет собой открытые образовательные модульные мультимедиа системы (ОМС)</a:t>
            </a:r>
          </a:p>
          <a:p>
            <a:r>
              <a:rPr lang="ru-RU" sz="2400" dirty="0" smtClean="0"/>
              <a:t>ЭОР</a:t>
            </a:r>
            <a:r>
              <a:rPr lang="en-US" sz="2400" dirty="0" smtClean="0"/>
              <a:t> </a:t>
            </a:r>
            <a:r>
              <a:rPr lang="ru-RU" sz="2400" dirty="0" smtClean="0"/>
              <a:t>позволяет не только самостоятельно  изучать описание объектов, процессов, явлений, но и  работать с ними в интерактивном режиме, решать проблемные ситуации и связывать полученные знания из жизни.</a:t>
            </a:r>
          </a:p>
          <a:p>
            <a:r>
              <a:rPr lang="ru-RU" sz="2400" dirty="0" smtClean="0"/>
              <a:t>Учащиеся вовлечены в увлекательный процесс познания, где самостоятельно добывают информацию, анализируют ее, обмениваются мнениями, делают вывод.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i="1" u="sng" dirty="0" smtClean="0"/>
              <a:t>Электронно-образовательные ресурсы</a:t>
            </a:r>
            <a:endParaRPr lang="ru-RU" sz="3600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1. </a:t>
            </a:r>
            <a:r>
              <a:rPr lang="en-US" dirty="0" smtClean="0">
                <a:hlinkClick r:id="rId2"/>
              </a:rPr>
              <a:t>www.fcior.edu.ru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ru-RU" dirty="0" smtClean="0"/>
              <a:t>ФЦИОР</a:t>
            </a:r>
          </a:p>
          <a:p>
            <a:pPr>
              <a:buNone/>
            </a:pPr>
            <a:r>
              <a:rPr lang="ru-RU" dirty="0" smtClean="0"/>
              <a:t>Портал Федерального центра информационно-образовательных ресурсов: ФЦИОР</a:t>
            </a:r>
          </a:p>
          <a:p>
            <a:pPr>
              <a:buNone/>
            </a:pPr>
            <a:r>
              <a:rPr lang="ru-RU" dirty="0" smtClean="0"/>
              <a:t>2. (слева) установить проигрыватель ресурсов версии 1.0 (8216 К) для ОС </a:t>
            </a:r>
            <a:r>
              <a:rPr lang="en-US" dirty="0" smtClean="0"/>
              <a:t>windows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3. сохранить → </a:t>
            </a:r>
            <a:r>
              <a:rPr lang="ru-RU" dirty="0" smtClean="0"/>
              <a:t>сохранить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4. идет загрузка ОМ</a:t>
            </a:r>
            <a:r>
              <a:rPr lang="en-US" dirty="0" smtClean="0"/>
              <a:t>S</a:t>
            </a:r>
            <a:r>
              <a:rPr lang="ru-RU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2. </a:t>
            </a:r>
            <a:r>
              <a:rPr lang="en-US" dirty="0" smtClean="0">
                <a:hlinkClick r:id="rId3"/>
              </a:rPr>
              <a:t>www.school-collection.edu.ru</a:t>
            </a:r>
            <a:endParaRPr 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122</TotalTime>
  <Words>426</Words>
  <Application>Microsoft Office PowerPoint</Application>
  <PresentationFormat>Экран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Что такое электронные образовательные  ресурсы (ЭОР)?</vt:lpstr>
      <vt:lpstr>    Чем отличаются ЭОР от учебников?</vt:lpstr>
      <vt:lpstr>Что такое мультимедиа ЭОР?</vt:lpstr>
      <vt:lpstr>Какие новые педагогические инструменты используются в ЭОР?</vt:lpstr>
      <vt:lpstr>Что такое ЭОР нового поколения?</vt:lpstr>
      <vt:lpstr>Электронно-образовательные ресурсы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такое электронные образовательные  ресурсы (ЭОР)?</dc:title>
  <dc:creator>Admin</dc:creator>
  <cp:lastModifiedBy>Admin</cp:lastModifiedBy>
  <cp:revision>16</cp:revision>
  <dcterms:created xsi:type="dcterms:W3CDTF">2013-04-15T20:31:40Z</dcterms:created>
  <dcterms:modified xsi:type="dcterms:W3CDTF">2013-04-15T22:34:29Z</dcterms:modified>
</cp:coreProperties>
</file>