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5" autoAdjust="0"/>
    <p:restoredTop sz="9466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D7FA-27F4-4649-8B8F-D4EB4BF55C94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C1DA0-A2F6-4180-9CAE-097FA9508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F4C9-B4FF-4D18-984C-A43DD1C814AD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CB35-6B22-408C-97D7-D85D84D4B745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61-1037-43B5-9025-05B9BCEE116D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EE61-A9DB-44B1-8DD9-234F6862FAB5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B987-427C-4295-9B79-D52B98BA8883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210CB6-EE56-4918-A204-778148BF88DA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432-9E4E-4ADB-B516-D8660C3F22C3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C30-59D8-432C-923A-60466B149EE8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5C08-2DD8-43AD-8123-A7F71B16E398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50D-7421-4D1C-98DB-D63504280054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E73439-140F-42D5-B1DA-4B2D81262698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2FFC32-832F-410E-91A4-560F20152503}" type="datetime1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Пахомкова Светлана Ивановна, Учитель информатики ГБОУ школа №497 г.Санкт-Петербург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959135-8708-42E3-AADA-46E43DB01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ric</dc:creator>
  <cp:lastModifiedBy>ric</cp:lastModifiedBy>
  <cp:revision>77</cp:revision>
  <dcterms:created xsi:type="dcterms:W3CDTF">2014-01-23T13:10:04Z</dcterms:created>
  <dcterms:modified xsi:type="dcterms:W3CDTF">2014-11-22T20:11:35Z</dcterms:modified>
</cp:coreProperties>
</file>