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61" r:id="rId5"/>
    <p:sldId id="258" r:id="rId6"/>
    <p:sldId id="264" r:id="rId7"/>
    <p:sldId id="269" r:id="rId8"/>
    <p:sldId id="268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09" autoAdjust="0"/>
  </p:normalViewPr>
  <p:slideViewPr>
    <p:cSldViewPr>
      <p:cViewPr varScale="1">
        <p:scale>
          <a:sx n="120" d="100"/>
          <a:sy n="120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874A-0D91-4DAA-BF08-8626AC254323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40EA0-C795-4841-8E4E-AE19C90D6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40EA0-C795-4841-8E4E-AE19C90D6A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D324-112F-4CDD-BA36-737DA9439978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16F78-5E49-493D-BCF8-74E3687CB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of my town.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Цвета моего города.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83047"/>
          </a:xfrm>
        </p:spPr>
        <p:txBody>
          <a:bodyPr/>
          <a:lstStyle/>
          <a:p>
            <a:pPr lvl="7">
              <a:buNone/>
            </a:pPr>
            <a:r>
              <a:rPr lang="en-US" dirty="0"/>
              <a:t>	</a:t>
            </a:r>
            <a:r>
              <a:rPr lang="ru-RU" sz="2400" dirty="0" smtClean="0"/>
              <a:t>Учите</a:t>
            </a:r>
            <a:r>
              <a:rPr lang="ru-RU" sz="2400" i="1" dirty="0" smtClean="0"/>
              <a:t>ль английского  языка</a:t>
            </a:r>
          </a:p>
          <a:p>
            <a:pPr lvl="7">
              <a:buNone/>
            </a:pPr>
            <a:r>
              <a:rPr lang="ru-RU" sz="2400" i="1" dirty="0"/>
              <a:t>	</a:t>
            </a:r>
            <a:r>
              <a:rPr lang="ru-RU" sz="2400" i="1" dirty="0" smtClean="0"/>
              <a:t>МБОУ	СОШ 12</a:t>
            </a:r>
          </a:p>
          <a:p>
            <a:pPr lvl="7">
              <a:buNone/>
            </a:pPr>
            <a:r>
              <a:rPr lang="ru-RU" sz="2400" i="1" dirty="0" smtClean="0"/>
              <a:t>	г. Шахты    Ростовской области</a:t>
            </a:r>
          </a:p>
          <a:p>
            <a:pPr lvl="7">
              <a:buNone/>
            </a:pPr>
            <a:r>
              <a:rPr lang="ru-RU" sz="2400" i="1" dirty="0"/>
              <a:t>	</a:t>
            </a:r>
            <a:r>
              <a:rPr lang="ru-RU" sz="2400" i="1" dirty="0" smtClean="0"/>
              <a:t>Садыкова Наталья Владиславовна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4071942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S</a:t>
            </a:r>
            <a:r>
              <a:rPr lang="en-US" sz="2800" i="1" dirty="0" smtClean="0"/>
              <a:t>hakhty school number</a:t>
            </a:r>
            <a:r>
              <a:rPr lang="ru-RU" sz="2800" i="1" dirty="0" smtClean="0"/>
              <a:t> </a:t>
            </a:r>
            <a:r>
              <a:rPr lang="en-US" sz="2800" i="1" dirty="0" smtClean="0"/>
              <a:t>12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МБОУ СОШ №</a:t>
            </a:r>
            <a:r>
              <a:rPr lang="en-US" sz="2800" dirty="0" smtClean="0"/>
              <a:t> </a:t>
            </a:r>
            <a:r>
              <a:rPr lang="ru-RU" sz="2800" dirty="0" smtClean="0"/>
              <a:t>12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071678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9256" cy="264318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FRIENDSHIP</a:t>
            </a:r>
            <a:r>
              <a:rPr lang="en-US" sz="2400" dirty="0" smtClean="0"/>
              <a:t> </a:t>
            </a:r>
            <a:r>
              <a:rPr lang="ru-RU" sz="2400" i="1" dirty="0" smtClean="0"/>
              <a:t>Д Р У Ж Б 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Как здорово, что есть друзья на свете,</a:t>
            </a:r>
            <a:br>
              <a:rPr lang="ru-RU" sz="2400" i="1" dirty="0" smtClean="0"/>
            </a:br>
            <a:r>
              <a:rPr lang="ru-RU" sz="2400" i="1" dirty="0" smtClean="0"/>
              <a:t>Когда есть с кем смеяться и шутить,</a:t>
            </a:r>
            <a:br>
              <a:rPr lang="ru-RU" sz="2400" i="1" dirty="0" smtClean="0"/>
            </a:br>
            <a:r>
              <a:rPr lang="ru-RU" sz="2400" i="1" dirty="0" smtClean="0"/>
              <a:t>Есть с кем играть, дурачиться, как детям,</a:t>
            </a:r>
            <a:br>
              <a:rPr lang="ru-RU" sz="2400" i="1" dirty="0" smtClean="0"/>
            </a:br>
            <a:r>
              <a:rPr lang="ru-RU" sz="2400" i="1" dirty="0" smtClean="0"/>
              <a:t>И есть с кем по душам поговорить!</a:t>
            </a:r>
            <a:br>
              <a:rPr lang="ru-RU" sz="2400" i="1" dirty="0" smtClean="0"/>
            </a:br>
            <a:r>
              <a:rPr lang="ru-RU" sz="2400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857232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643314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381204"/>
            <a:ext cx="2500330" cy="21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Thank you very much! I wish you good luck. Good bye!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dirty="0" smtClean="0"/>
              <a:t>Спасибо за внимание! Желаем Вам удачи!</a:t>
            </a:r>
            <a:br>
              <a:rPr lang="ru-RU" sz="2800" dirty="0" smtClean="0"/>
            </a:br>
            <a:r>
              <a:rPr lang="ru-RU" sz="2800" dirty="0" smtClean="0"/>
              <a:t>До свидания!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214686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Shakhty is a town in Rostov</a:t>
            </a:r>
            <a:r>
              <a:rPr lang="ru-RU" sz="2400" i="1" dirty="0" smtClean="0"/>
              <a:t> </a:t>
            </a:r>
            <a:r>
              <a:rPr lang="en-US" sz="2400" i="1" dirty="0" smtClean="0"/>
              <a:t>region, Russia</a:t>
            </a:r>
            <a:r>
              <a:rPr lang="ru-RU" sz="2400" i="1" dirty="0" smtClean="0"/>
              <a:t>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Coat of arms of Shakhty</a:t>
            </a:r>
            <a:br>
              <a:rPr lang="en-US" sz="2400" i="1" dirty="0" smtClean="0"/>
            </a:br>
            <a:r>
              <a:rPr lang="ru-RU" sz="2400" dirty="0" smtClean="0"/>
              <a:t>Город Шахты расположен в западной части Ростовской области.</a:t>
            </a:r>
            <a:r>
              <a:rPr lang="en-US" sz="2400" dirty="0" smtClean="0"/>
              <a:t> </a:t>
            </a:r>
            <a:r>
              <a:rPr lang="ru-RU" sz="2400" dirty="0" smtClean="0"/>
              <a:t>На слайде представлен герб нашего города.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87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07167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So no surprise that coal made possible the beginning of </a:t>
            </a:r>
            <a:r>
              <a:rPr lang="en-US" sz="2800" b="1" dirty="0" smtClean="0"/>
              <a:t>Shakhty</a:t>
            </a:r>
            <a:r>
              <a:rPr lang="en-US" sz="2800" dirty="0" smtClean="0"/>
              <a:t> history.</a:t>
            </a:r>
            <a:r>
              <a:rPr lang="ru-RU" sz="2800" dirty="0" smtClean="0"/>
              <a:t> Неудивительно, что зарождение угольной промышленности положило начало истории города Шахты.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785926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This picture is dedicated to the memory of </a:t>
            </a:r>
            <a:r>
              <a:rPr lang="en-US" sz="2800" b="1" dirty="0"/>
              <a:t>S</a:t>
            </a:r>
            <a:r>
              <a:rPr lang="en-US" sz="2800" b="1" dirty="0" smtClean="0"/>
              <a:t>hakhty</a:t>
            </a:r>
            <a:r>
              <a:rPr lang="en-US" sz="2800" dirty="0" smtClean="0"/>
              <a:t> trams and trolleybuses.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В память о </a:t>
            </a:r>
            <a:r>
              <a:rPr lang="ru-RU" sz="2800" dirty="0" err="1" smtClean="0"/>
              <a:t>шахтинских</a:t>
            </a:r>
            <a:r>
              <a:rPr lang="ru-RU" sz="2800" dirty="0" smtClean="0"/>
              <a:t> трамваях и троллейбусах.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71462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74345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71480"/>
            <a:ext cx="3343276" cy="5786478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The cathedral is the main attraction of our town.</a:t>
            </a:r>
          </a:p>
          <a:p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 годы Советской власти на месте храма располагалось трамвайное депо. В настоящее время собор Покрова Пресвятой Богородицы – третий по величине храм Ростовской области.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Four seasons of the year.       </a:t>
            </a:r>
            <a:r>
              <a:rPr lang="ru-RU" sz="2400" dirty="0" smtClean="0"/>
              <a:t>Четыре</a:t>
            </a:r>
            <a:r>
              <a:rPr lang="en-US" sz="2400" dirty="0" smtClean="0"/>
              <a:t> </a:t>
            </a:r>
            <a:r>
              <a:rPr lang="ru-RU" sz="2400" dirty="0" smtClean="0"/>
              <a:t>времени года.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14422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21442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3286124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286124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143404" cy="58259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SWEET BABY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071546"/>
            <a:ext cx="1928826" cy="161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314324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857628"/>
            <a:ext cx="2214546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21442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57148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3500438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1714488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/>
              <a:t>	</a:t>
            </a:r>
            <a:r>
              <a:rPr lang="en-US" sz="2400" b="1" dirty="0" smtClean="0"/>
              <a:t>F  A  I  R	</a:t>
            </a:r>
            <a:r>
              <a:rPr lang="ru-RU" sz="2400" smtClean="0"/>
              <a:t>Я Р М А Р К 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	</a:t>
            </a:r>
            <a:r>
              <a:rPr lang="ru-RU" sz="2400" dirty="0" smtClean="0"/>
              <a:t>Подходи, честной народ! </a:t>
            </a:r>
            <a:br>
              <a:rPr lang="ru-RU" sz="2400" dirty="0" smtClean="0"/>
            </a:br>
            <a:r>
              <a:rPr lang="ru-RU" sz="2400" dirty="0" smtClean="0"/>
              <a:t>	Ярмарка к себе зовет! </a:t>
            </a:r>
            <a:br>
              <a:rPr lang="ru-RU" sz="2400" dirty="0" smtClean="0"/>
            </a:br>
            <a:r>
              <a:rPr lang="ru-RU" sz="2400" dirty="0" smtClean="0"/>
              <a:t>	Ярмарка не даст скучать! </a:t>
            </a:r>
            <a:br>
              <a:rPr lang="ru-RU" sz="2400" dirty="0" smtClean="0"/>
            </a:br>
            <a:r>
              <a:rPr lang="ru-RU" sz="2400" dirty="0" smtClean="0"/>
              <a:t>	Петь заставит, танцевать!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857364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928802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857628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142984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071942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72547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The</a:t>
            </a:r>
            <a:r>
              <a:rPr lang="en-US" sz="2400" dirty="0" smtClean="0"/>
              <a:t> </a:t>
            </a:r>
            <a:r>
              <a:rPr lang="en-US" sz="2400" i="1" dirty="0" smtClean="0"/>
              <a:t>railway station of </a:t>
            </a:r>
            <a:r>
              <a:rPr lang="en-US" sz="2400" i="1" dirty="0" err="1" smtClean="0"/>
              <a:t>Shakty</a:t>
            </a:r>
            <a:r>
              <a:rPr lang="en-US" sz="2400" i="1" dirty="0" smtClean="0"/>
              <a:t>                             The railway bridge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Железнодорожный вокзал</a:t>
            </a:r>
            <a:r>
              <a:rPr lang="en-US" sz="2400" dirty="0" smtClean="0"/>
              <a:t>.                      </a:t>
            </a:r>
            <a:r>
              <a:rPr lang="en-US" sz="2400" i="1" dirty="0" smtClean="0"/>
              <a:t> </a:t>
            </a:r>
            <a:r>
              <a:rPr lang="ru-RU" sz="2400" dirty="0" smtClean="0"/>
              <a:t>Мост через </a:t>
            </a:r>
            <a:r>
              <a:rPr lang="ru-RU" sz="2400" dirty="0" err="1" smtClean="0"/>
              <a:t>жел</a:t>
            </a:r>
            <a:r>
              <a:rPr lang="en-US" sz="2400" dirty="0" smtClean="0"/>
              <a:t>.</a:t>
            </a:r>
            <a:r>
              <a:rPr lang="ru-RU" sz="2400" dirty="0" smtClean="0"/>
              <a:t> дорогу.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35756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714488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122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The colours of my town.  Цвета моего города. </vt:lpstr>
      <vt:lpstr>Shakhty is a town in Rostov region, Russia.  Coat of arms of Shakhty Город Шахты расположен в западной части Ростовской области. На слайде представлен герб нашего города.</vt:lpstr>
      <vt:lpstr>So no surprise that coal made possible the beginning of Shakhty history. Неудивительно, что зарождение угольной промышленности положило начало истории города Шахты.</vt:lpstr>
      <vt:lpstr>This picture is dedicated to the memory of Shakhty trams and trolleybuses.  В память о шахтинских трамваях и троллейбусах.</vt:lpstr>
      <vt:lpstr>Слайд 5</vt:lpstr>
      <vt:lpstr>Four seasons of the year.       Четыре времени года.</vt:lpstr>
      <vt:lpstr>SWEET BABY</vt:lpstr>
      <vt:lpstr> F  A  I  R Я Р М А Р К А  Подходи, честной народ!   Ярмарка к себе зовет!   Ярмарка не даст скучать!   Петь заставит, танцевать!</vt:lpstr>
      <vt:lpstr> The railway station of Shakty                             The railway bridge   Железнодорожный вокзал.                       Мост через жел. дорогу. </vt:lpstr>
      <vt:lpstr>Shakhty school number 12 МБОУ СОШ № 12</vt:lpstr>
      <vt:lpstr>FRIENDSHIP Д Р У Ж Б А  Как здорово, что есть друзья на свете, Когда есть с кем смеяться и шутить, Есть с кем играть, дурачиться, как детям, И есть с кем по душам поговорить!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Thank you very much! I wish you good luck. Good bye!   Спасибо за внимание! Желаем Вам удачи! До свидания!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colours of my town.  Цвета моего города. </dc:title>
  <dc:creator>Corporate User</dc:creator>
  <cp:lastModifiedBy>Corporate User</cp:lastModifiedBy>
  <cp:revision>48</cp:revision>
  <dcterms:created xsi:type="dcterms:W3CDTF">2012-04-22T07:22:03Z</dcterms:created>
  <dcterms:modified xsi:type="dcterms:W3CDTF">2013-09-09T14:34:08Z</dcterms:modified>
</cp:coreProperties>
</file>