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7" r:id="rId4"/>
    <p:sldId id="266" r:id="rId5"/>
    <p:sldId id="270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«Нижегородской губернии быть особо»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300-летию рождения Нижегородской губернии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Рождение Нижегородской губернии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начале 18 века образовалась Нижегородская губерния, а Нижний Новгород стал губернским центром. Связывают ее учреждение с именем императора Петра I.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1" y="3645024"/>
            <a:ext cx="3024336" cy="300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619672" y="188640"/>
            <a:ext cx="6624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Указа Петра 1: «Нижегородской губернии быть особо»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889844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текста указа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«1714 года января в 26 день Великий Государь царь и великий князь Петр Алексеевич всея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белыя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России самодержец указал: Нижегородской губернии быть особо. В ней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Нижней, Алатырь, Балахна, Муром, Арзамас, Гороховец, Юрьев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Поволской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Курмыш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Василь, Ядрин. Губернатору быть Андрею Петрову сыну Измайлову, и о том, к нему, Андрею, а для ведома Казанскому губернатору, послать Великого Государя указы. А что в той Нижегородской губернии порознь по городам дворового числа, и окладных, и неокладных, табельных и сверх табеля других прибылых доходов, о том в канцелярию Сената прислать известие».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77768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Подписан указ был князем Яковом Долгоруким, графом Иваном Мусиным-Пушкиным, Тихоном Стрешневым, Михаилом Самариным.</a:t>
            </a: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датой образования Нижегородской губернии (а она была выделена из Казанской) стало 26 января по старому стилю, по новому – 6 февраля. А первым нижегородским губернатором стал Андрей Петрович Измайлов.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59</TotalTime>
  <Words>221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Открытая</vt:lpstr>
      <vt:lpstr>«Нижегородской губернии быть особо»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MyPc</dc:creator>
  <cp:lastModifiedBy>MyPc</cp:lastModifiedBy>
  <cp:revision>7</cp:revision>
  <dcterms:created xsi:type="dcterms:W3CDTF">2014-08-31T16:36:24Z</dcterms:created>
  <dcterms:modified xsi:type="dcterms:W3CDTF">2014-08-31T17:48:57Z</dcterms:modified>
</cp:coreProperties>
</file>