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8" r:id="rId4"/>
    <p:sldId id="259" r:id="rId5"/>
    <p:sldId id="261" r:id="rId6"/>
    <p:sldId id="263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2" r:id="rId16"/>
    <p:sldId id="273" r:id="rId17"/>
    <p:sldId id="271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34580"/>
    <p:restoredTop sz="86410"/>
  </p:normalViewPr>
  <p:slideViewPr>
    <p:cSldViewPr>
      <p:cViewPr varScale="1">
        <p:scale>
          <a:sx n="55" d="100"/>
          <a:sy n="55" d="100"/>
        </p:scale>
        <p:origin x="-64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3" d="100"/>
        <a:sy n="63" d="100"/>
      </p:scale>
      <p:origin x="0" y="0"/>
    </p:cViewPr>
  </p:sorterViewPr>
  <p:notesViewPr>
    <p:cSldViewPr>
      <p:cViewPr varScale="1">
        <p:scale>
          <a:sx n="41" d="100"/>
          <a:sy n="41" d="100"/>
        </p:scale>
        <p:origin x="-2298" y="-11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C5183B-FD44-4F09-94D3-AF20D3107FFE}" type="datetimeFigureOut">
              <a:rPr lang="ru-RU" smtClean="0"/>
              <a:pPr/>
              <a:t>21.09.2013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4746DB-C1F4-4B5E-B513-3EB722B9FBF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A5BF60-D0D9-43C2-9353-9A21AAEC25E1}" type="datetimeFigureOut">
              <a:rPr lang="ru-RU" smtClean="0"/>
              <a:pPr/>
              <a:t>21.09.2013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3F99F1-BDA9-467B-8A17-7A64B6B4F18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F99F1-BDA9-467B-8A17-7A64B6B4F182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A3E2C6E-C372-4380-A452-5400BECD7A0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E5BEDD-D6AD-4BFD-A1F0-EE242AE87C2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26200" y="274638"/>
            <a:ext cx="1817688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71550" y="274638"/>
            <a:ext cx="530225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F9B44C-9D1A-40FB-BB63-BBB09935D49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9AB42B-0AEF-4CA4-958C-B43B4AEDBD1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1DB68D-F4A9-48C6-9C7B-E991086666C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71550" y="1600200"/>
            <a:ext cx="355917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83125" y="1600200"/>
            <a:ext cx="356076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FE4823-7AD7-4B37-82CE-D3A57017622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19DD80-8C6D-45B5-BA87-B85233176C2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FD5BFE-FAFC-480F-9EE5-B71307CAD11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90C6D7-14CC-4645-A5BE-ACDE0176C58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FC5AF6-2A50-47C9-B022-0C7FFC401A9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DBF4F5-8E44-499D-B491-EE7797FC396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71550" y="274638"/>
            <a:ext cx="72723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1550" y="1600200"/>
            <a:ext cx="7272338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B0BDB42-FA1B-4452-9554-3E69AA3018FC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Airport</a:t>
            </a:r>
            <a:endParaRPr lang="ru-RU" dirty="0"/>
          </a:p>
        </p:txBody>
      </p:sp>
      <p:pic>
        <p:nvPicPr>
          <p:cNvPr id="7" name="Picture 2" descr="Аэропорт с точки зрения пассажира (42 фото + текст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1285860"/>
            <a:ext cx="8001056" cy="50720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550" y="274638"/>
            <a:ext cx="7272338" cy="1296974"/>
          </a:xfrm>
        </p:spPr>
        <p:txBody>
          <a:bodyPr/>
          <a:lstStyle/>
          <a:p>
            <a:r>
              <a:rPr lang="en-US" dirty="0" smtClean="0"/>
              <a:t>Internet services</a:t>
            </a:r>
            <a:endParaRPr lang="ru-RU" dirty="0"/>
          </a:p>
        </p:txBody>
      </p:sp>
      <p:pic>
        <p:nvPicPr>
          <p:cNvPr id="3" name="Picture 2" descr="Аэропорт с точки зрения пассажира (42 фото + текст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214422"/>
            <a:ext cx="7715304" cy="48577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Airport services </a:t>
            </a:r>
            <a:endParaRPr lang="ru-RU" dirty="0"/>
          </a:p>
        </p:txBody>
      </p:sp>
      <p:pic>
        <p:nvPicPr>
          <p:cNvPr id="3" name="Picture 2" descr="Аэропорт с точки зрения пассажира (42 фото + текст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214422"/>
            <a:ext cx="7715304" cy="46434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Airport services</a:t>
            </a:r>
            <a:endParaRPr lang="ru-RU" dirty="0"/>
          </a:p>
        </p:txBody>
      </p:sp>
      <p:pic>
        <p:nvPicPr>
          <p:cNvPr id="3" name="Picture 2" descr="Аэропорт с точки зрения пассажира (42 фото + текст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214422"/>
            <a:ext cx="7215238" cy="50720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Airport services</a:t>
            </a:r>
            <a:endParaRPr lang="ru-RU" dirty="0"/>
          </a:p>
        </p:txBody>
      </p:sp>
      <p:pic>
        <p:nvPicPr>
          <p:cNvPr id="3" name="Picture 2" descr="Аэропорт с точки зрения пассажира (42 фото + текст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214422"/>
            <a:ext cx="8001056" cy="50006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Airport services</a:t>
            </a:r>
            <a:endParaRPr lang="ru-RU" dirty="0"/>
          </a:p>
        </p:txBody>
      </p:sp>
      <p:pic>
        <p:nvPicPr>
          <p:cNvPr id="3" name="Picture 2" descr="Аэропорт с точки зрения пассажира (42 фото + текст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142984"/>
            <a:ext cx="7858180" cy="52149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550" y="274638"/>
            <a:ext cx="7272338" cy="796908"/>
          </a:xfrm>
        </p:spPr>
        <p:txBody>
          <a:bodyPr/>
          <a:lstStyle/>
          <a:p>
            <a:r>
              <a:rPr lang="en-US" dirty="0" smtClean="0"/>
              <a:t>For VIP</a:t>
            </a:r>
            <a:endParaRPr lang="ru-RU" dirty="0"/>
          </a:p>
        </p:txBody>
      </p:sp>
      <p:pic>
        <p:nvPicPr>
          <p:cNvPr id="3" name="Picture 2" descr="Аэропорт с точки зрения пассажира (42 фото + текст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000108"/>
            <a:ext cx="7429552" cy="51263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Registration for latecomers</a:t>
            </a:r>
            <a:endParaRPr lang="ru-RU" dirty="0"/>
          </a:p>
        </p:txBody>
      </p:sp>
      <p:pic>
        <p:nvPicPr>
          <p:cNvPr id="3" name="Picture 2" descr="Аэропорт с точки зрения пассажира (42 фото + текст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357298"/>
            <a:ext cx="8123621" cy="47863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Private airplanes</a:t>
            </a:r>
            <a:endParaRPr lang="ru-RU" dirty="0"/>
          </a:p>
        </p:txBody>
      </p:sp>
      <p:pic>
        <p:nvPicPr>
          <p:cNvPr id="3" name="Picture 2" descr="Аэропорт с точки зрения пассажира (42 фото + текст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214422"/>
            <a:ext cx="6786610" cy="51435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to the airport</a:t>
            </a:r>
            <a:endParaRPr lang="ru-RU" dirty="0"/>
          </a:p>
        </p:txBody>
      </p:sp>
      <p:pic>
        <p:nvPicPr>
          <p:cNvPr id="3" name="Picture 2" descr="Аэропорт с точки зрения пассажира (42 фото + текст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214422"/>
            <a:ext cx="8143932" cy="50720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Waiting area</a:t>
            </a:r>
            <a:endParaRPr lang="ru-RU" dirty="0"/>
          </a:p>
        </p:txBody>
      </p:sp>
      <p:pic>
        <p:nvPicPr>
          <p:cNvPr id="3" name="Picture 2" descr="Аэропорт с точки зрения пассажира (42 фото + текст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214422"/>
            <a:ext cx="8072494" cy="50322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550" y="274638"/>
            <a:ext cx="7272338" cy="939784"/>
          </a:xfrm>
        </p:spPr>
        <p:txBody>
          <a:bodyPr/>
          <a:lstStyle/>
          <a:p>
            <a:r>
              <a:rPr lang="en-US" dirty="0" smtClean="0"/>
              <a:t>Central hall</a:t>
            </a:r>
            <a:endParaRPr lang="ru-RU" dirty="0"/>
          </a:p>
        </p:txBody>
      </p:sp>
      <p:pic>
        <p:nvPicPr>
          <p:cNvPr id="3" name="Picture 2" descr="Аэропорт с точки зрения пассажира (42 фото + текст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214422"/>
            <a:ext cx="8072494" cy="50720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550" y="428604"/>
            <a:ext cx="7272338" cy="785818"/>
          </a:xfrm>
        </p:spPr>
        <p:txBody>
          <a:bodyPr/>
          <a:lstStyle/>
          <a:p>
            <a:r>
              <a:rPr lang="en-US" dirty="0" smtClean="0"/>
              <a:t>Registration</a:t>
            </a:r>
            <a:endParaRPr lang="ru-RU" dirty="0"/>
          </a:p>
        </p:txBody>
      </p:sp>
      <p:pic>
        <p:nvPicPr>
          <p:cNvPr id="3" name="Picture 2" descr="Аэропорт с точки зрения пассажира (42 фото + текст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142983"/>
            <a:ext cx="8358246" cy="53578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Registration</a:t>
            </a:r>
            <a:endParaRPr lang="ru-RU" dirty="0"/>
          </a:p>
        </p:txBody>
      </p:sp>
      <p:pic>
        <p:nvPicPr>
          <p:cNvPr id="3" name="Picture 2" descr="Аэропорт с точки зрения пассажира (42 фото + текст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277287"/>
            <a:ext cx="7715304" cy="52235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Luggage registration </a:t>
            </a:r>
            <a:endParaRPr lang="ru-RU" dirty="0"/>
          </a:p>
        </p:txBody>
      </p:sp>
      <p:pic>
        <p:nvPicPr>
          <p:cNvPr id="3" name="Picture 2" descr="Аэропорт с точки зрения пассажира (42 фото + текст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285860"/>
            <a:ext cx="7215238" cy="50006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Customs control area</a:t>
            </a:r>
            <a:endParaRPr lang="ru-RU" dirty="0"/>
          </a:p>
        </p:txBody>
      </p:sp>
      <p:pic>
        <p:nvPicPr>
          <p:cNvPr id="3" name="Picture 2" descr="Аэропорт с точки зрения пассажира (42 фото + текст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071546"/>
            <a:ext cx="8215370" cy="51435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Customs control</a:t>
            </a:r>
            <a:endParaRPr lang="ru-RU" dirty="0"/>
          </a:p>
        </p:txBody>
      </p:sp>
      <p:pic>
        <p:nvPicPr>
          <p:cNvPr id="3" name="Picture 2" descr="Аэропорт с точки зрения пассажира (42 фото + текст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285860"/>
            <a:ext cx="8072494" cy="5357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блон оформления 'Белая рамка на черном фоне'">
  <a:themeElements>
    <a:clrScheme name="15 9">
      <a:dk1>
        <a:srgbClr val="336699"/>
      </a:dk1>
      <a:lt1>
        <a:srgbClr val="FFFFFF"/>
      </a:lt1>
      <a:dk2>
        <a:srgbClr val="000000"/>
      </a:dk2>
      <a:lt2>
        <a:srgbClr val="E3EBF1"/>
      </a:lt2>
      <a:accent1>
        <a:srgbClr val="003399"/>
      </a:accent1>
      <a:accent2>
        <a:srgbClr val="468A4B"/>
      </a:accent2>
      <a:accent3>
        <a:srgbClr val="AAAAAA"/>
      </a:accent3>
      <a:accent4>
        <a:srgbClr val="DADADA"/>
      </a:accent4>
      <a:accent5>
        <a:srgbClr val="AAADCA"/>
      </a:accent5>
      <a:accent6>
        <a:srgbClr val="3F7D43"/>
      </a:accent6>
      <a:hlink>
        <a:srgbClr val="66CCFF"/>
      </a:hlink>
      <a:folHlink>
        <a:srgbClr val="F0E500"/>
      </a:folHlink>
    </a:clrScheme>
    <a:fontScheme name="15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5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5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5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5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5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5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5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5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5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5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5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5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оформления 'Белая рамка на черном фоне'</Template>
  <TotalTime>133</TotalTime>
  <Words>37</Words>
  <Application>Microsoft Office PowerPoint</Application>
  <PresentationFormat>Экран (4:3)</PresentationFormat>
  <Paragraphs>18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Шаблон оформления 'Белая рамка на черном фоне'</vt:lpstr>
      <vt:lpstr>Airport</vt:lpstr>
      <vt:lpstr>Getting to the airport</vt:lpstr>
      <vt:lpstr>Waiting area</vt:lpstr>
      <vt:lpstr>Central hall</vt:lpstr>
      <vt:lpstr>Registration</vt:lpstr>
      <vt:lpstr>Registration</vt:lpstr>
      <vt:lpstr>Luggage registration </vt:lpstr>
      <vt:lpstr>Customs control area</vt:lpstr>
      <vt:lpstr>Customs control</vt:lpstr>
      <vt:lpstr>Internet services</vt:lpstr>
      <vt:lpstr> Airport services </vt:lpstr>
      <vt:lpstr>Airport services</vt:lpstr>
      <vt:lpstr>Airport services</vt:lpstr>
      <vt:lpstr>Airport services</vt:lpstr>
      <vt:lpstr>For VIP</vt:lpstr>
      <vt:lpstr>Registration for latecomers</vt:lpstr>
      <vt:lpstr>Private airplanes</vt:lpstr>
    </vt:vector>
  </TitlesOfParts>
  <Manager/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Airport</dc:title>
  <dc:subject/>
  <dc:creator>User</dc:creator>
  <cp:keywords/>
  <dc:description/>
  <cp:lastModifiedBy>User</cp:lastModifiedBy>
  <cp:revision>16</cp:revision>
  <dcterms:created xsi:type="dcterms:W3CDTF">2013-09-20T16:00:44Z</dcterms:created>
  <dcterms:modified xsi:type="dcterms:W3CDTF">2013-09-21T06:56:26Z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TC101080211049</vt:lpwstr>
  </property>
</Properties>
</file>