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4" r:id="rId10"/>
    <p:sldId id="263" r:id="rId11"/>
    <p:sldId id="262" r:id="rId12"/>
    <p:sldId id="268" r:id="rId13"/>
    <p:sldId id="269" r:id="rId14"/>
    <p:sldId id="267" r:id="rId15"/>
    <p:sldId id="272" r:id="rId16"/>
    <p:sldId id="275" r:id="rId17"/>
    <p:sldId id="274" r:id="rId18"/>
    <p:sldId id="273" r:id="rId19"/>
    <p:sldId id="271" r:id="rId20"/>
    <p:sldId id="278" r:id="rId21"/>
    <p:sldId id="277" r:id="rId22"/>
    <p:sldId id="276" r:id="rId23"/>
    <p:sldId id="270" r:id="rId24"/>
    <p:sldId id="279" r:id="rId25"/>
    <p:sldId id="280" r:id="rId26"/>
    <p:sldId id="285" r:id="rId27"/>
    <p:sldId id="284" r:id="rId28"/>
    <p:sldId id="288" r:id="rId29"/>
    <p:sldId id="287" r:id="rId30"/>
    <p:sldId id="286" r:id="rId31"/>
    <p:sldId id="283" r:id="rId32"/>
    <p:sldId id="282" r:id="rId33"/>
    <p:sldId id="295" r:id="rId34"/>
    <p:sldId id="294" r:id="rId35"/>
    <p:sldId id="293" r:id="rId36"/>
    <p:sldId id="292" r:id="rId37"/>
    <p:sldId id="291" r:id="rId38"/>
    <p:sldId id="290" r:id="rId39"/>
    <p:sldId id="298" r:id="rId40"/>
    <p:sldId id="297" r:id="rId41"/>
    <p:sldId id="296" r:id="rId42"/>
    <p:sldId id="289" r:id="rId43"/>
    <p:sldId id="299" r:id="rId44"/>
    <p:sldId id="281" r:id="rId45"/>
    <p:sldId id="303" r:id="rId46"/>
    <p:sldId id="302" r:id="rId47"/>
    <p:sldId id="301" r:id="rId48"/>
    <p:sldId id="300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84F3-779E-4EE6-B554-46021771FF3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794FD-2E3E-4304-8263-E21D515E82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№ 13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Укажите номера верных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утверждений.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Две окружности пересекаются, если радиус одной окружности больше радиуса другой окружности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при пересечении двух прямых третьей прямой внутренние накрест лежащие углы равны, то эти прямые параллельны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У равнобедренного треугольника есть центр симметрии.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Через точку, не лежащую на данной прямой, можно провести прямую, перпендикулярную этой </a:t>
            </a:r>
            <a:r>
              <a:rPr lang="ru-RU" dirty="0" smtClean="0"/>
              <a:t>прямой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Треугольник со сторонами 1, 2, 4 не существует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Сумма квадратов диагоналей прямоугольника равна сумме квадратов всех его сторон.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при пересечении двух прямых третьей прямой накрест лежащие углы равны, то прямые параллельны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Диагональ трапеции делит её на два равных треугольника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в ромбе один из углов </a:t>
            </a:r>
            <a:r>
              <a:rPr lang="ru-RU" dirty="0" smtClean="0"/>
              <a:t>равен 90</a:t>
            </a:r>
            <a:r>
              <a:rPr lang="ru-RU" i="1" dirty="0" smtClean="0"/>
              <a:t>°</a:t>
            </a:r>
            <a:r>
              <a:rPr lang="ru-RU" dirty="0" smtClean="0"/>
              <a:t>, </a:t>
            </a:r>
            <a:r>
              <a:rPr lang="ru-RU" dirty="0"/>
              <a:t>то такой ромб </a:t>
            </a:r>
            <a:r>
              <a:rPr lang="ru-RU" dirty="0" smtClean="0"/>
              <a:t>—</a:t>
            </a:r>
            <a:r>
              <a:rPr lang="ru-RU" dirty="0"/>
              <a:t> квадрат.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Вокруг любого треугольника можно описать окружность.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при пересечении двух прямых третьей прямой сумма внутренних односторонних углов равна </a:t>
            </a:r>
            <a:r>
              <a:rPr lang="ru-RU" dirty="0" smtClean="0"/>
              <a:t>180</a:t>
            </a:r>
            <a:r>
              <a:rPr lang="ru-RU" i="1" dirty="0" smtClean="0"/>
              <a:t>°</a:t>
            </a:r>
            <a:r>
              <a:rPr lang="ru-RU" dirty="0" smtClean="0"/>
              <a:t>, </a:t>
            </a:r>
            <a:r>
              <a:rPr lang="ru-RU" dirty="0"/>
              <a:t>то эти прямые параллельны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Площадь треугольника не превышает произведения двух его сторон.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Против большей стороны треугольника лежит меньший </a:t>
            </a:r>
            <a:r>
              <a:rPr lang="ru-RU" dirty="0" smtClean="0"/>
              <a:t>угол</a:t>
            </a:r>
            <a:r>
              <a:rPr lang="ru-RU" dirty="0"/>
              <a:t>.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Любой квадрат можно вписать в окружность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Площадь трапеции равна произведению средней линии на высоту.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Через точку, не лежащую на данной прямой, можно провести прямую, параллельную этой </a:t>
            </a:r>
            <a:r>
              <a:rPr lang="ru-RU" dirty="0" smtClean="0"/>
              <a:t>прямой</a:t>
            </a:r>
            <a:r>
              <a:rPr lang="ru-RU" dirty="0"/>
              <a:t>.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Треугольник со сторонами 1, 2, 4 существует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в ромбе один из углов равен </a:t>
            </a:r>
            <a:r>
              <a:rPr lang="ru-RU" dirty="0" smtClean="0"/>
              <a:t>90</a:t>
            </a:r>
            <a:r>
              <a:rPr lang="ru-RU" i="1" dirty="0" smtClean="0"/>
              <a:t>°</a:t>
            </a:r>
            <a:r>
              <a:rPr lang="ru-RU" dirty="0" smtClean="0"/>
              <a:t>, </a:t>
            </a:r>
            <a:r>
              <a:rPr lang="ru-RU" dirty="0"/>
              <a:t>то такой </a:t>
            </a:r>
            <a:r>
              <a:rPr lang="ru-RU" dirty="0" smtClean="0"/>
              <a:t>ромб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dirty="0"/>
              <a:t> квадрат.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У равнобедренного треугольника есть ось симметрии.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в параллелограмме диагонали равны и перпендикулярны, то этот </a:t>
            </a:r>
            <a:r>
              <a:rPr lang="ru-RU" dirty="0" smtClean="0"/>
              <a:t>параллелограмм —</a:t>
            </a:r>
            <a:r>
              <a:rPr lang="ru-RU" dirty="0"/>
              <a:t> квадрат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Две окружности пересекаются, если радиус одной окружности больше радиуса другой окружности.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Против большей стороны треугольника лежит больший угол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Любой прямоугольник можно вписать в окружность.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Площадь треугольника меньше произведения двух его сторон.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три угла одного треугольника соответственно равны трём углам другого треугольника, то такие треугольники подобны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любом прямоугольнике диагонали взаимно перпендикулярны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У равностороннего треугольника есть центр симметрии.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Через две различные точки на плоскости проходит единственная прямая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Центром вписанной в треугольник окружности является точка пересечения его биссектрис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гипотенуза и острый угол одного прямоугольного треугольника соответственно равны гипотенузе и углу другого прямоугольного треугольника, то такие треугольники равны.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В тупоугольном треугольнике все углы тупые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любом параллелограмме диагонали точкой пересечения делятся пополам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Точка, лежащая на серединном перпендикуляре к отрезку, равноудалена от концов этого отрезка.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На плоскости существует единственная точка, равноудалённая от концов отрезка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любой треугольник можно вписать окружность.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в параллелограмме две смежные стороны равны, то такой параллелограмм является ромбом.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две стороны одного треугольника соответственно равны двум сторонам другого треугольника, то такие треугольники равны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в четырёхугольнике диагонали перпендикулярны, то этот четырёхугольник </a:t>
            </a:r>
            <a:r>
              <a:rPr lang="ru-RU" dirty="0" smtClean="0"/>
              <a:t>—</a:t>
            </a:r>
            <a:r>
              <a:rPr lang="ru-RU" dirty="0"/>
              <a:t> ромб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Площадь круга меньше квадрата длины его диаметра.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На плоскости существует единственная точка, равноудалённая от концов отрезка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Центром вписанной в треугольник окружности является точка пересечения его биссектрис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гипотенуза и острый угол одного прямоугольного треугольника соответственно равны гипотенузе и углу другого прямоугольного треугольника, то такие треугольники равны.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две стороны одного треугольника соответственно равны двум сторонам другого треугольника, то такие треугольники равны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Площадь круга меньше квадрата длины его диаметра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в четырёхугольнике диагонали перпендикулярны, то этот четырёхугольник </a:t>
            </a:r>
            <a:r>
              <a:rPr lang="ru-RU" dirty="0" smtClean="0"/>
              <a:t>—</a:t>
            </a:r>
            <a:r>
              <a:rPr lang="ru-RU" dirty="0"/>
              <a:t> ромб.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три угла одного треугольника соответственно равны трём углам другого треугольника, то такие треугольники подобны.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любой четырёхугольник можно вписать окружность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Центром описанной окружности треугольника является точка пересечения серединных перпендикуляров к его сторонам.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Площадь квадрата равна произведению его диагоналей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две различные прямые на плоскости перпендикулярны третьей прямой, то эти две прямые параллельны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Вокруг любого параллелограмма можно описать окружность.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при пересечении двух прямых третьей прямой внутренние накрест лежащие углы равны </a:t>
            </a:r>
            <a:r>
              <a:rPr lang="ru-RU" dirty="0" smtClean="0"/>
              <a:t>90</a:t>
            </a:r>
            <a:r>
              <a:rPr lang="ru-RU" i="1" dirty="0" smtClean="0"/>
              <a:t>°</a:t>
            </a:r>
            <a:r>
              <a:rPr lang="ru-RU" dirty="0" smtClean="0"/>
              <a:t>, </a:t>
            </a:r>
            <a:r>
              <a:rPr lang="ru-RU" dirty="0"/>
              <a:t>то эти две прямые параллельны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любой треугольник можно вписать </a:t>
            </a:r>
            <a:r>
              <a:rPr lang="ru-RU" dirty="0" smtClean="0"/>
              <a:t>окружность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в параллелограмме две смежные стороны равны, то такой параллелограмм является ромбом.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Через две различные точки на плоскости проходит единственная прямая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любом прямоугольнике диагонали взаимно перпендикулярны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У равностороннего треугольника три оси симметрии.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при пересечении двух прямых третьей прямой внутренние накрест лежащие углы равны </a:t>
            </a:r>
            <a:r>
              <a:rPr lang="ru-RU" dirty="0" smtClean="0"/>
              <a:t>90</a:t>
            </a:r>
            <a:r>
              <a:rPr lang="ru-RU" i="1" dirty="0" smtClean="0"/>
              <a:t>°</a:t>
            </a:r>
            <a:r>
              <a:rPr lang="ru-RU" dirty="0" smtClean="0"/>
              <a:t>, </a:t>
            </a:r>
            <a:r>
              <a:rPr lang="ru-RU" dirty="0"/>
              <a:t>то эти две прямые параллельны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любой четырёхугольник можно вписать окружность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Центром окружности, описанной около треугольника, является точка пересечения серединных перпендикуляров к сторонам треугольника.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Любой параллелограмм можно вписать в окружность.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две различные прямые на плоскости перпендикулярны третьей прямой, то эти две прямые параллельны.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Точка пересечения двух окружностей равноудалена от центров этих окружностей.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Вокруг любого треугольника можно описать окружность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в параллелограмме диагонали равны и перпендикулярны, то этот параллелограмм </a:t>
            </a:r>
            <a:r>
              <a:rPr lang="ru-RU" dirty="0" smtClean="0"/>
              <a:t>—</a:t>
            </a:r>
            <a:r>
              <a:rPr lang="ru-RU" dirty="0"/>
              <a:t> квадрат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Площадь трапеции равна произведению средней линии на высоту.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две стороны одного треугольника пропорциональны двум сторонам другого треугольника и углы, образованные этими сторонами, равны, то треугольники подобны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Смежные углы равны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Медиана равнобедренного треугольника, проведённая к его основанию, является его высотой.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Биссектриса равнобедренного треугольника, проведённая из вершины, противолежащей основанию, делит основание на две равные части.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 любом прямоугольнике диагонали взаимно перпендикулярны.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Для точки, лежащей на окружности, расстояние до центра окружности равно радиусу.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Биссектриса равнобедренного треугольника, проведённая из вершины, противолежащей основанию, перпендикулярна </a:t>
            </a:r>
            <a:r>
              <a:rPr lang="ru-RU" dirty="0" smtClean="0"/>
              <a:t>основанию</a:t>
            </a:r>
            <a:r>
              <a:rPr lang="ru-RU" dirty="0"/>
              <a:t>.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Диагонали ромба точкой пересечения делятся пополам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Из двух хорд окружности больше та, середина которой находится дальше от центра окружности.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Медиана равнобедренного треугольника, проведённая из вершины, противолежащей основанию, перпендикулярна основанию.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Диагонали любого прямоугольника делят его на 4 равных треугольника.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Для точки, лежащей внутри круга, расстояние до центра круга меньше его радиуса.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Центр описанной окружности равнобедренного треугольника лежит на высоте, проведённой к основанию треугольника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Квадрат является прямоугольником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Сумма углов любого треугольника равна </a:t>
            </a:r>
            <a:r>
              <a:rPr lang="ru-RU" dirty="0" smtClean="0"/>
              <a:t>180</a:t>
            </a:r>
            <a:r>
              <a:rPr lang="ru-RU" i="1" dirty="0" smtClean="0"/>
              <a:t>°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угол острый, то смежный с ним угол также является острым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Диагонали квадрата взаимно перпендикулярны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В плоскости все точки, равноудалённые от заданной точки, лежат на одной окружности.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Медиана равнобедренного треугольника, проведённая из вершины угла, противолежащего основанию, делит этот угол пополам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Не существует прямоугольника, диагонали которого взаимно перпендикулярны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В плоскости для точки, лежащей вне круга, расстояние до центра круга больше его радиуса.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три угла одного треугольника равны трем углам другого треугольника, то такие треугольники подобны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Сумма смежных углов равна </a:t>
            </a:r>
            <a:r>
              <a:rPr lang="ru-RU" dirty="0" smtClean="0"/>
              <a:t>180</a:t>
            </a:r>
            <a:r>
              <a:rPr lang="ru-RU" i="1" dirty="0" smtClean="0"/>
              <a:t>°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Любая медиана равнобедренного треугольника является его биссектрисой.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Любой квадрат является ромбом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Против равных сторон треугольника лежат равные углы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Через любую точку, лежащую вне окружности, можно провести две касательные к этой окружности.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Существует прямоугольник, который не является параллелограммом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Треугольник с углами </a:t>
            </a:r>
            <a:r>
              <a:rPr lang="ru-RU" dirty="0" smtClean="0"/>
              <a:t>40</a:t>
            </a:r>
            <a:r>
              <a:rPr lang="ru-RU" i="1" dirty="0" smtClean="0"/>
              <a:t>°</a:t>
            </a:r>
            <a:r>
              <a:rPr lang="ru-RU" dirty="0" smtClean="0"/>
              <a:t>,70</a:t>
            </a:r>
            <a:r>
              <a:rPr lang="ru-RU" i="1" dirty="0" smtClean="0"/>
              <a:t>°</a:t>
            </a:r>
            <a:r>
              <a:rPr lang="ru-RU" dirty="0" smtClean="0"/>
              <a:t>,70</a:t>
            </a:r>
            <a:r>
              <a:rPr lang="ru-RU" i="1" dirty="0" smtClean="0"/>
              <a:t>°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dirty="0"/>
              <a:t> равнобедренный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Если из точки </a:t>
            </a:r>
            <a:r>
              <a:rPr lang="ru-RU" i="1" dirty="0"/>
              <a:t>M</a:t>
            </a:r>
            <a:r>
              <a:rPr lang="ru-RU" dirty="0"/>
              <a:t> проведены две касательные к окружности и </a:t>
            </a:r>
            <a:r>
              <a:rPr lang="ru-RU" i="1" dirty="0"/>
              <a:t>А</a:t>
            </a:r>
            <a:r>
              <a:rPr lang="ru-RU" dirty="0"/>
              <a:t> и </a:t>
            </a:r>
            <a:r>
              <a:rPr lang="ru-RU" i="1" dirty="0"/>
              <a:t>В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dirty="0"/>
              <a:t> точки касания, то отрезки </a:t>
            </a:r>
            <a:r>
              <a:rPr lang="ru-RU" i="1" dirty="0"/>
              <a:t>MA</a:t>
            </a:r>
            <a:r>
              <a:rPr lang="ru-RU" dirty="0"/>
              <a:t> и </a:t>
            </a:r>
            <a:r>
              <a:rPr lang="ru-RU" i="1" dirty="0"/>
              <a:t>MB</a:t>
            </a:r>
            <a:r>
              <a:rPr lang="ru-RU" dirty="0"/>
              <a:t> равны.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при пересечении двух прямых третьей прямой накрест лежащие углы равны, то прямые </a:t>
            </a:r>
            <a:r>
              <a:rPr lang="ru-RU" dirty="0" smtClean="0"/>
              <a:t>параллельны.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Диагональ трапеции делит её на два равных треугольника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Квадрат диагонали прямоугольника равен сумме квадратов двух его смежных сторон.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два угла одного треугольника равны двум углам другого треугольника, то такие треугольники подобны.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Вертикальные углы равны.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Любая биссектриса равнобедренного треугольника является его медианой.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Центр вписанной окружности равнобедренного треугольника лежит на высоте, проведённой к основанию треугольника.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Ромб не является параллелограммом.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Сумма острых углов прямоугольного треугольника равна </a:t>
            </a:r>
            <a:r>
              <a:rPr lang="ru-RU" dirty="0" smtClean="0"/>
              <a:t>90</a:t>
            </a:r>
            <a:r>
              <a:rPr lang="ru-RU" i="1" dirty="0" smtClean="0"/>
              <a:t>°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Центры вписанной и описанной окружностей равностороннего треугольника совпадают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Существует квадрат, который не является ромбом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Сумма углов остроугольного треугольника </a:t>
            </a:r>
            <a:r>
              <a:rPr lang="ru-RU" dirty="0" smtClean="0"/>
              <a:t>равна 180°.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Существует ромб, который не является квадратом.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две стороны треугольника равны, то равны и противолежащие им углы.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Касательная к окружности параллельна радиусу, проведённому в точку касания.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один из углов треугольника прямой, то треугольник прямоугольный.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Диагонали квадрата точкой пересечения делятся пополам.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Точка, равноудалённая от концов отрезка, лежит на серединном перпендикуляре к этому отрезку.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Каждая из биссектрис равнобедренного треугольника является его медианой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Диагонали прямоугольника равны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У любой трапеции боковые стороны равны.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Существует квадрат, который не является прямоугольником</a:t>
            </a:r>
            <a:r>
              <a:rPr lang="ru-RU" dirty="0" smtClean="0"/>
              <a:t>.</a:t>
            </a:r>
            <a:r>
              <a:rPr lang="ru-RU" dirty="0"/>
              <a:t>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Если два угла треугольника равны, то равны и противолежащие им стороны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Внутренние накрест лежащие углы, образованные двумя параллельными прямыми и секущей, равны.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Центры вписанной и описанной окружностей равнобедренного треугольника совпадают.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Существует параллелограмм, который не является прямоугольником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Сумма углов тупоугольного треугольника равна </a:t>
            </a:r>
            <a:r>
              <a:rPr lang="ru-RU" dirty="0" smtClean="0"/>
              <a:t>180</a:t>
            </a:r>
            <a:r>
              <a:rPr lang="ru-RU" i="1" dirty="0" smtClean="0"/>
              <a:t>°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Если три стороны одного треугольника пропорциональны трём сторонам другого треугольника, то треугольники </a:t>
            </a:r>
            <a:r>
              <a:rPr lang="ru-RU" dirty="0" smtClean="0"/>
              <a:t>подобны</a:t>
            </a:r>
            <a:r>
              <a:rPr lang="ru-RU" dirty="0"/>
              <a:t>.  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Сумма смежных углов равна </a:t>
            </a:r>
            <a:r>
              <a:rPr lang="ru-RU" dirty="0" smtClean="0"/>
              <a:t>180</a:t>
            </a:r>
            <a:r>
              <a:rPr lang="ru-RU" i="1" dirty="0" smtClean="0"/>
              <a:t>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Любая высота равнобедренного треугольника является его биссектрисой.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номера верных</a:t>
            </a:r>
            <a:r>
              <a:rPr lang="ru-RU" b="1" dirty="0" smtClean="0"/>
              <a:t> </a:t>
            </a:r>
            <a:r>
              <a:rPr lang="ru-RU" dirty="0" smtClean="0"/>
              <a:t>утверждений.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/>
              <a:t>1) </a:t>
            </a:r>
            <a:endParaRPr lang="ru-RU" dirty="0"/>
          </a:p>
          <a:p>
            <a:r>
              <a:rPr lang="ru-RU" dirty="0"/>
              <a:t>Каждая из биссектрис равнобедренного треугольника является его высотой.</a:t>
            </a:r>
          </a:p>
          <a:p>
            <a:r>
              <a:rPr lang="ru-RU" dirty="0"/>
              <a:t> </a:t>
            </a:r>
            <a:r>
              <a:rPr lang="ru-RU" b="1" dirty="0"/>
              <a:t>2) </a:t>
            </a:r>
            <a:endParaRPr lang="ru-RU" dirty="0"/>
          </a:p>
          <a:p>
            <a:r>
              <a:rPr lang="ru-RU" dirty="0"/>
              <a:t>Диагонали прямоугольника равны.</a:t>
            </a:r>
          </a:p>
          <a:p>
            <a:r>
              <a:rPr lang="ru-RU" dirty="0"/>
              <a:t> </a:t>
            </a:r>
            <a:r>
              <a:rPr lang="ru-RU" b="1" dirty="0"/>
              <a:t>3) </a:t>
            </a:r>
            <a:endParaRPr lang="ru-RU" dirty="0"/>
          </a:p>
          <a:p>
            <a:r>
              <a:rPr lang="ru-RU" dirty="0"/>
              <a:t>У любой трапеции основания параллельны.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147</Words>
  <Application>Microsoft Office PowerPoint</Application>
  <PresentationFormat>Экран (4:3)</PresentationFormat>
  <Paragraphs>308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Задание № 13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  <vt:lpstr>Укажите номера верных утверждений.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polzovatel</dc:creator>
  <cp:lastModifiedBy>polzovatel</cp:lastModifiedBy>
  <cp:revision>4</cp:revision>
  <dcterms:created xsi:type="dcterms:W3CDTF">2014-01-16T09:29:08Z</dcterms:created>
  <dcterms:modified xsi:type="dcterms:W3CDTF">2014-01-16T09:59:50Z</dcterms:modified>
</cp:coreProperties>
</file>