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5" r:id="rId6"/>
    <p:sldId id="267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CC321E-AC54-4875-A2A7-C3A7CD7BECAF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45A541-065A-4BD9-91C9-5593650A403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&#1082;&#1086;&#1085;&#1082;&#1091;&#1088;&#1089;\&#1082;&#1086;&#1085;&#1082;&#1091;&#1088;&#1089;%202010\Isle_of_skye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214422"/>
            <a:ext cx="7929618" cy="29289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Выставка компьютерного рисунка посвящённого 50-ти </a:t>
            </a:r>
            <a:r>
              <a:rPr lang="ru-RU" dirty="0" err="1" smtClean="0"/>
              <a:t>летию</a:t>
            </a:r>
            <a:r>
              <a:rPr lang="ru-RU" dirty="0" smtClean="0"/>
              <a:t> полёта первого человека в космос</a:t>
            </a:r>
            <a:r>
              <a:rPr lang="es-ES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391044"/>
            <a:ext cx="7854696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Участники: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воспитанники объединения</a:t>
            </a:r>
            <a:r>
              <a:rPr lang="es-ES" dirty="0" smtClean="0">
                <a:solidFill>
                  <a:schemeClr val="tx1"/>
                </a:solidFill>
              </a:rPr>
              <a:t>¨</a:t>
            </a:r>
            <a:r>
              <a:rPr lang="ru-RU" dirty="0" smtClean="0">
                <a:solidFill>
                  <a:schemeClr val="tx1"/>
                </a:solidFill>
              </a:rPr>
              <a:t>Компьютерная графика</a:t>
            </a:r>
            <a:r>
              <a:rPr lang="es-ES" dirty="0" smtClean="0">
                <a:solidFill>
                  <a:schemeClr val="tx1"/>
                </a:solidFill>
              </a:rPr>
              <a:t>¨</a:t>
            </a:r>
            <a:r>
              <a:rPr lang="ru-RU" dirty="0" smtClean="0">
                <a:solidFill>
                  <a:schemeClr val="tx1"/>
                </a:solidFill>
              </a:rPr>
              <a:t> 2-х</a:t>
            </a:r>
            <a:r>
              <a:rPr lang="es-ES" dirty="0" smtClean="0">
                <a:solidFill>
                  <a:schemeClr val="tx1"/>
                </a:solidFill>
              </a:rPr>
              <a:t>, 3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r>
              <a:rPr lang="ru-RU" dirty="0" err="1" smtClean="0">
                <a:solidFill>
                  <a:schemeClr val="tx1"/>
                </a:solidFill>
              </a:rPr>
              <a:t>х</a:t>
            </a:r>
            <a:r>
              <a:rPr lang="en-US" dirty="0" smtClean="0">
                <a:solidFill>
                  <a:schemeClr val="tx1"/>
                </a:solidFill>
              </a:rPr>
              <a:t>, 4-</a:t>
            </a:r>
            <a:r>
              <a:rPr lang="ru-RU" dirty="0" err="1" smtClean="0">
                <a:solidFill>
                  <a:schemeClr val="tx1"/>
                </a:solidFill>
              </a:rPr>
              <a:t>х</a:t>
            </a:r>
            <a:r>
              <a:rPr lang="ru-RU" dirty="0" smtClean="0">
                <a:solidFill>
                  <a:schemeClr val="tx1"/>
                </a:solidFill>
              </a:rPr>
              <a:t> классов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Isle_of_sky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43900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Алейкин</a:t>
            </a:r>
            <a:r>
              <a:rPr lang="ru-RU" dirty="0" smtClean="0"/>
              <a:t> Даниил 3</a:t>
            </a:r>
            <a:r>
              <a:rPr lang="en-US" dirty="0" smtClean="0"/>
              <a:t>” </a:t>
            </a:r>
            <a:r>
              <a:rPr lang="ru-RU" dirty="0" smtClean="0"/>
              <a:t>Б</a:t>
            </a:r>
            <a:r>
              <a:rPr lang="en-US" dirty="0" smtClean="0"/>
              <a:t>”</a:t>
            </a:r>
            <a:endParaRPr lang="ru-RU" dirty="0"/>
          </a:p>
        </p:txBody>
      </p:sp>
      <p:pic>
        <p:nvPicPr>
          <p:cNvPr id="4" name="Содержимое 3" descr="Космос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3122" y="2240723"/>
            <a:ext cx="5037756" cy="377831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Тимофеева Наташа   4А</a:t>
            </a:r>
            <a:endParaRPr lang="ru-RU" dirty="0"/>
          </a:p>
        </p:txBody>
      </p:sp>
      <p:pic>
        <p:nvPicPr>
          <p:cNvPr id="4" name="Содержимое 3" descr="мир планет5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44809" y="2328012"/>
            <a:ext cx="4884645" cy="34827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8593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 объединения</a:t>
            </a:r>
            <a:r>
              <a:rPr lang="es-ES" dirty="0" smtClean="0"/>
              <a:t>¨</a:t>
            </a:r>
            <a:r>
              <a:rPr lang="ru-RU" dirty="0" smtClean="0"/>
              <a:t>Компьютерная графика</a:t>
            </a:r>
            <a:r>
              <a:rPr lang="es-ES" dirty="0" smtClean="0"/>
              <a:t>¨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8488"/>
            <a:ext cx="8229600" cy="2565090"/>
          </a:xfrm>
        </p:spPr>
        <p:txBody>
          <a:bodyPr/>
          <a:lstStyle/>
          <a:p>
            <a:r>
              <a:rPr lang="ru-RU" dirty="0" err="1" smtClean="0"/>
              <a:t>Популиризация</a:t>
            </a:r>
            <a:r>
              <a:rPr lang="ru-RU" dirty="0" smtClean="0"/>
              <a:t> детского творчества</a:t>
            </a:r>
            <a:r>
              <a:rPr lang="es-ES" dirty="0" smtClean="0"/>
              <a:t>.</a:t>
            </a:r>
            <a:endParaRPr lang="en-US" dirty="0" smtClean="0"/>
          </a:p>
          <a:p>
            <a:r>
              <a:rPr lang="ru-RU" dirty="0" smtClean="0"/>
              <a:t>Привлечение детей к развитию навыков творческой работы на компьютере</a:t>
            </a:r>
            <a:r>
              <a:rPr lang="en-US" dirty="0" smtClean="0"/>
              <a:t>.</a:t>
            </a:r>
            <a:endParaRPr lang="ru-RU" dirty="0"/>
          </a:p>
          <a:p>
            <a:r>
              <a:rPr lang="ru-RU" dirty="0" smtClean="0"/>
              <a:t>Выявление талантливых</a:t>
            </a:r>
            <a:r>
              <a:rPr lang="en-US" dirty="0" smtClean="0"/>
              <a:t>,</a:t>
            </a:r>
            <a:r>
              <a:rPr lang="ru-RU" dirty="0" smtClean="0"/>
              <a:t> творчески работающих детей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Организаторы выставки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Ефременко</a:t>
            </a:r>
            <a:r>
              <a:rPr lang="ru-RU" dirty="0" smtClean="0"/>
              <a:t> Л</a:t>
            </a:r>
            <a:r>
              <a:rPr lang="en-US" dirty="0" smtClean="0"/>
              <a:t>.</a:t>
            </a:r>
            <a:r>
              <a:rPr lang="ru-RU" dirty="0" smtClean="0"/>
              <a:t>  П</a:t>
            </a:r>
            <a:r>
              <a:rPr lang="en-US" dirty="0" smtClean="0"/>
              <a:t>.-</a:t>
            </a:r>
            <a:r>
              <a:rPr lang="ru-RU" dirty="0" smtClean="0"/>
              <a:t> Педагог дополнительного образования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Хрусталёва С</a:t>
            </a:r>
            <a:r>
              <a:rPr lang="es-ES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В</a:t>
            </a:r>
            <a:r>
              <a:rPr lang="es-ES" dirty="0" smtClean="0"/>
              <a:t>.</a:t>
            </a:r>
            <a:r>
              <a:rPr lang="ru-RU" dirty="0" smtClean="0"/>
              <a:t> – Руководитель </a:t>
            </a:r>
            <a:r>
              <a:rPr lang="ru-RU" dirty="0" smtClean="0"/>
              <a:t>отделения </a:t>
            </a:r>
            <a:r>
              <a:rPr lang="ru-RU" dirty="0" smtClean="0"/>
              <a:t>дополнительного образования детей</a:t>
            </a:r>
            <a:r>
              <a:rPr lang="es-E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Хорошанская</a:t>
            </a:r>
            <a:r>
              <a:rPr lang="ru-RU" dirty="0" smtClean="0"/>
              <a:t> Екатерина 2</a:t>
            </a:r>
            <a:r>
              <a:rPr lang="en-US" dirty="0" smtClean="0"/>
              <a:t>”</a:t>
            </a:r>
            <a:r>
              <a:rPr lang="ru-RU" dirty="0" smtClean="0"/>
              <a:t>А</a:t>
            </a:r>
            <a:r>
              <a:rPr lang="en-US" dirty="0" smtClean="0"/>
              <a:t>”</a:t>
            </a:r>
            <a:endParaRPr lang="ru-RU" dirty="0"/>
          </a:p>
        </p:txBody>
      </p:sp>
      <p:pic>
        <p:nvPicPr>
          <p:cNvPr id="4" name="Содержимое 3" descr="в гости к другим планетам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2071678"/>
            <a:ext cx="618700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Сарданадзе</a:t>
            </a:r>
            <a:r>
              <a:rPr lang="ru-RU" dirty="0" smtClean="0"/>
              <a:t> Диана 2</a:t>
            </a:r>
            <a:r>
              <a:rPr lang="en-US" dirty="0" smtClean="0"/>
              <a:t>”</a:t>
            </a:r>
            <a:r>
              <a:rPr lang="ru-RU" dirty="0" smtClean="0"/>
              <a:t>б</a:t>
            </a:r>
            <a:r>
              <a:rPr lang="en-US" dirty="0" smtClean="0"/>
              <a:t>”</a:t>
            </a:r>
            <a:endParaRPr lang="ru-RU" dirty="0"/>
          </a:p>
        </p:txBody>
      </p:sp>
      <p:pic>
        <p:nvPicPr>
          <p:cNvPr id="4" name="Содержимое 3" descr="мая любимая планета!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2022" y="2571744"/>
            <a:ext cx="4792493" cy="31432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Адамян</a:t>
            </a:r>
            <a:r>
              <a:rPr lang="ru-RU" dirty="0" smtClean="0"/>
              <a:t> Лёля 2</a:t>
            </a:r>
            <a:r>
              <a:rPr lang="en-US" dirty="0" smtClean="0"/>
              <a:t>”</a:t>
            </a:r>
            <a:r>
              <a:rPr lang="ru-RU" dirty="0" smtClean="0"/>
              <a:t>В</a:t>
            </a:r>
            <a:r>
              <a:rPr lang="en-US" dirty="0" smtClean="0"/>
              <a:t>”</a:t>
            </a:r>
            <a:endParaRPr lang="ru-RU" dirty="0"/>
          </a:p>
        </p:txBody>
      </p:sp>
      <p:pic>
        <p:nvPicPr>
          <p:cNvPr id="1026" name="Picture 2" descr="F:\космос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8056" y="1935163"/>
            <a:ext cx="6187887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Морозов Сева   3</a:t>
            </a:r>
            <a:r>
              <a:rPr lang="en-US" dirty="0" smtClean="0"/>
              <a:t>”</a:t>
            </a:r>
            <a:r>
              <a:rPr lang="ru-RU" dirty="0" smtClean="0"/>
              <a:t>А</a:t>
            </a:r>
            <a:r>
              <a:rPr lang="en-US" dirty="0" smtClean="0"/>
              <a:t>”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Содержимое 3" descr="ИНОПЛАНЕТЯНЕ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8860" y="2804348"/>
            <a:ext cx="3929090" cy="31249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Федораева</a:t>
            </a:r>
            <a:r>
              <a:rPr lang="ru-RU" dirty="0" smtClean="0"/>
              <a:t> Анастасия 3</a:t>
            </a:r>
            <a:r>
              <a:rPr lang="en-US" dirty="0" smtClean="0"/>
              <a:t>”</a:t>
            </a:r>
            <a:r>
              <a:rPr lang="ru-RU" dirty="0" smtClean="0"/>
              <a:t>А</a:t>
            </a:r>
            <a:r>
              <a:rPr lang="en-US" dirty="0" smtClean="0"/>
              <a:t>”</a:t>
            </a:r>
            <a:endParaRPr lang="ru-RU" dirty="0"/>
          </a:p>
        </p:txBody>
      </p:sp>
      <p:pic>
        <p:nvPicPr>
          <p:cNvPr id="4" name="Содержимое 3" descr="Космическая  полиция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48965" y="2332167"/>
            <a:ext cx="5046069" cy="35954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Петрова Ира   3</a:t>
            </a:r>
            <a:r>
              <a:rPr lang="en-US" dirty="0" smtClean="0"/>
              <a:t>”</a:t>
            </a:r>
            <a:r>
              <a:rPr lang="ru-RU" dirty="0" smtClean="0"/>
              <a:t>в</a:t>
            </a:r>
            <a:r>
              <a:rPr lang="en-US" dirty="0" smtClean="0"/>
              <a:t>”</a:t>
            </a:r>
            <a:endParaRPr lang="ru-RU" dirty="0"/>
          </a:p>
        </p:txBody>
      </p:sp>
      <p:pic>
        <p:nvPicPr>
          <p:cNvPr id="4" name="Содержимое 3" descr="космос!5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1670" y="2334247"/>
            <a:ext cx="5031677" cy="35692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127</Words>
  <Application>Microsoft Office PowerPoint</Application>
  <PresentationFormat>Экран (4:3)</PresentationFormat>
  <Paragraphs>18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Выставка компьютерного рисунка посвящённого 50-ти летию полёта первого человека в космос.</vt:lpstr>
      <vt:lpstr>Цель объединения¨Компьютерная графика¨:</vt:lpstr>
      <vt:lpstr>Организаторы выставки:</vt:lpstr>
      <vt:lpstr>Хорошанская Екатерина 2”А”</vt:lpstr>
      <vt:lpstr>Сарданадзе Диана 2”б”</vt:lpstr>
      <vt:lpstr>Адамян Лёля 2”В”</vt:lpstr>
      <vt:lpstr>Морозов Сева   3”А” </vt:lpstr>
      <vt:lpstr>Федораева Анастасия 3”А”</vt:lpstr>
      <vt:lpstr>Петрова Ира   3”в”</vt:lpstr>
      <vt:lpstr>Алейкин Даниил 3” Б”</vt:lpstr>
      <vt:lpstr>Тимофеева Наташа   4А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espinosa</dc:creator>
  <cp:lastModifiedBy>Sumsung</cp:lastModifiedBy>
  <cp:revision>23</cp:revision>
  <dcterms:created xsi:type="dcterms:W3CDTF">2011-02-17T10:03:12Z</dcterms:created>
  <dcterms:modified xsi:type="dcterms:W3CDTF">2012-05-04T13:04:09Z</dcterms:modified>
</cp:coreProperties>
</file>