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4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1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7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3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0220-49C6-488C-A0FB-E67A7CE9DD20}" type="datetimeFigureOut">
              <a:rPr lang="ru-RU" smtClean="0"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7805-3F4F-49FD-9EB6-29E8A1334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Электронная почта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 другие сервисы компьютерных сетей </a:t>
            </a:r>
            <a:endParaRPr lang="ru-RU" dirty="0"/>
          </a:p>
        </p:txBody>
      </p:sp>
      <p:pic>
        <p:nvPicPr>
          <p:cNvPr id="4098" name="Picture 2" descr="http://900igr.net/datai/informatika/Pochta/0001-002-Elektronnaja-poch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15741" y="121527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ffectLst/>
            </a:endParaRPr>
          </a:p>
          <a:p>
            <a:pPr lvl="1"/>
            <a:r>
              <a:rPr lang="ru-RU" dirty="0"/>
              <a:t>сформировать знания об электронной почте, её возможностях, функционировании;</a:t>
            </a:r>
            <a:endParaRPr lang="ru-RU" sz="2400" dirty="0"/>
          </a:p>
          <a:p>
            <a:pPr lvl="1"/>
            <a:r>
              <a:rPr lang="ru-RU" dirty="0"/>
              <a:t>сформировать умения регистрации электронного ящика на </a:t>
            </a:r>
            <a:r>
              <a:rPr lang="ru-RU" dirty="0" err="1" smtClean="0"/>
              <a:t>mail</a:t>
            </a:r>
            <a:r>
              <a:rPr lang="ru-RU" dirty="0" smtClean="0"/>
              <a:t>, </a:t>
            </a:r>
            <a:r>
              <a:rPr lang="ru-RU" dirty="0"/>
              <a:t>принципов передачи и получения электронных сообщений;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 какой целью древние люди наносили надписи на небольшие каменные плиты, писали на бересте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50000" r="42794" b="10075"/>
          <a:stretch/>
        </p:blipFill>
        <p:spPr bwMode="auto">
          <a:xfrm>
            <a:off x="251520" y="2074176"/>
            <a:ext cx="3384376" cy="23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4.bp.blogspot.com/-4pYxS4uPkgs/TeU-vwcmvkI/AAAAAAAAAnQ/YgdbDgR3MG8/s1600/ta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4176"/>
            <a:ext cx="2578247" cy="24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bibliotekar.ru/nauka/45-5.files/image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5836" r="3060" b="17459"/>
          <a:stretch/>
        </p:blipFill>
        <p:spPr bwMode="auto">
          <a:xfrm>
            <a:off x="1835696" y="4417199"/>
            <a:ext cx="4981557" cy="24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77492"/>
            <a:ext cx="504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 целью передачи информации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Развитие человечества невозможно представить без процесса передачи информации</a:t>
            </a:r>
            <a:endParaRPr lang="ru-RU" sz="2800" dirty="0"/>
          </a:p>
        </p:txBody>
      </p:sp>
      <p:pic>
        <p:nvPicPr>
          <p:cNvPr id="2054" name="Picture 6" descr="http://litn-andr.narod.ru/data/Glossary/images/p61_signko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00808"/>
            <a:ext cx="4333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ivotnoe.ru/uploads/posts/2011-04/1302765905_pochtovye-golubi-zivotnoe.ru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"/>
          <a:stretch/>
        </p:blipFill>
        <p:spPr bwMode="auto">
          <a:xfrm>
            <a:off x="3585989" y="1528621"/>
            <a:ext cx="2448272" cy="17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18843" r="40811" b="37127"/>
          <a:stretch/>
        </p:blipFill>
        <p:spPr bwMode="auto">
          <a:xfrm>
            <a:off x="467544" y="1700808"/>
            <a:ext cx="29132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http://i.sunhome.ru/foto/167/mayak_i_korabl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624337" cy="27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Наиболее распространённые способы и средства передачи информации  </a:t>
            </a:r>
            <a:endParaRPr lang="ru-RU" sz="3600" dirty="0"/>
          </a:p>
        </p:txBody>
      </p:sp>
      <p:pic>
        <p:nvPicPr>
          <p:cNvPr id="3074" name="Picture 2" descr="http://www.e-reading.org.ua/illustrations/37/37825-i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4" y="1700808"/>
            <a:ext cx="2160240" cy="22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traffik.ru/wp-content/uploads/2012/07/DECT-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2757"/>
            <a:ext cx="2393445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lugi24.ru/pics/televizor_samsung_cs15k30mjzx_43_pal_secam_ntsc_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2757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00igr.net/datai/informatika/Pochta/0001-002-Elektronnaja-pocht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7413" y="4286201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 письмо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файл, содержащий электронный адрес получателя и текст письма.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один из самых популярных видов услуг компьютерных сетей.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6733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ящик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раздел внешней памяти почтового сервера, отведенный для абонента. </a:t>
            </a:r>
          </a:p>
        </p:txBody>
      </p:sp>
      <p:pic>
        <p:nvPicPr>
          <p:cNvPr id="5122" name="Picture 2" descr="Cisco &amp;gcy;&amp;ocy;&amp;tcy;&amp;ocy;&amp;vcy;&amp;icy;&amp;tcy; &amp;rcy;&amp;iecy;&amp;vcy;&amp;ocy;&amp;lcy;&amp;yucy;&amp;tscy;&amp;icy;&amp;yucy;: &amp;ecy;&amp;lcy;&amp;iecy;&amp;kcy;&amp;tcy;&amp;rcy;&amp;ocy;&amp;ncy;&amp;ncy;&amp;acy;&amp;yacy; &amp;pcy;&amp;ocy;&amp;chcy;&amp;tcy;&amp;acy; &amp;scy;&amp;tcy;&amp;acy;&amp;ncy;&amp;iecy;&amp;tcy; &amp;scy;&amp;ocy;&amp;vcy;&amp;scy;&amp;iecy;&amp;mcy; &amp;dcy;&amp;rcy;&amp;ucy;&amp;gcy;&amp;o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55" y="377991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адрес </a:t>
            </a:r>
            <a:endParaRPr lang="ru-RU" dirty="0"/>
          </a:p>
        </p:txBody>
      </p:sp>
      <p:pic>
        <p:nvPicPr>
          <p:cNvPr id="6148" name="Picture 4" descr="http://print-convert.ru/sample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3"/>
          <a:stretch/>
        </p:blipFill>
        <p:spPr bwMode="auto">
          <a:xfrm>
            <a:off x="251520" y="1129460"/>
            <a:ext cx="84938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6531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Sergeev_AV@mail.ru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691680" y="4509120"/>
            <a:ext cx="2232248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3810" y="1700808"/>
            <a:ext cx="1368150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995936" y="1196752"/>
            <a:ext cx="1656184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67944" y="1916832"/>
            <a:ext cx="3096344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3968" y="4581128"/>
            <a:ext cx="1314147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184069" y="2564904"/>
            <a:ext cx="1116124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592" y="558924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Sergeev_AV</a:t>
            </a:r>
            <a:r>
              <a:rPr lang="en-US" dirty="0" smtClean="0"/>
              <a:t> – </a:t>
            </a:r>
            <a:r>
              <a:rPr lang="ru-RU" dirty="0" smtClean="0"/>
              <a:t>уникальное имя почтового ящика. </a:t>
            </a:r>
          </a:p>
          <a:p>
            <a:r>
              <a:rPr lang="en-US" dirty="0" smtClean="0"/>
              <a:t>@ - </a:t>
            </a:r>
            <a:r>
              <a:rPr lang="ru-RU" dirty="0" smtClean="0"/>
              <a:t>разделительный знак.  С право от </a:t>
            </a:r>
            <a:r>
              <a:rPr lang="en-US" dirty="0" smtClean="0"/>
              <a:t>@</a:t>
            </a:r>
            <a:r>
              <a:rPr lang="ru-RU" dirty="0" smtClean="0"/>
              <a:t> записывают доменное имя почтового отделения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2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электронного письма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2388" r="2891" b="4291"/>
          <a:stretch/>
        </p:blipFill>
        <p:spPr bwMode="auto">
          <a:xfrm>
            <a:off x="152055" y="1454340"/>
            <a:ext cx="8884441" cy="511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Телеконференция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intaiwan.ru/uploads/posts/2010-05/1274260735_dscf2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tm.su/spaw2/uploads/files/televon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6" y="1628800"/>
            <a:ext cx="6471960" cy="45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Электронная почта </vt:lpstr>
      <vt:lpstr>Цель урока</vt:lpstr>
      <vt:lpstr>С какой целью древние люди наносили надписи на небольшие каменные плиты, писали на бересте?</vt:lpstr>
      <vt:lpstr>Развитие человечества невозможно представить без процесса передачи информации</vt:lpstr>
      <vt:lpstr>Наиболее распространённые способы и средства передачи информации  </vt:lpstr>
      <vt:lpstr>Презентация PowerPoint</vt:lpstr>
      <vt:lpstr>Электронный адрес </vt:lpstr>
      <vt:lpstr>Структура электронного письма </vt:lpstr>
      <vt:lpstr>Телеконференция 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 </dc:title>
  <dc:creator>ученик</dc:creator>
  <cp:lastModifiedBy>ученик</cp:lastModifiedBy>
  <cp:revision>10</cp:revision>
  <dcterms:created xsi:type="dcterms:W3CDTF">2012-09-10T04:00:07Z</dcterms:created>
  <dcterms:modified xsi:type="dcterms:W3CDTF">2012-09-10T06:29:53Z</dcterms:modified>
</cp:coreProperties>
</file>