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CFD84B-722C-4E1D-ABC8-474AFB16ED1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67BC77-2921-4BDE-96CB-238B0675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673819"/>
            <a:ext cx="88569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В треугольнике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. Внешний угол при вершине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B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равен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146∘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угол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Ответ дайте в градусах.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308556"/>
            <a:ext cx="842493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В треугольнике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угол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равен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90∘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=12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tgA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 Найдите 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347864" y="1988839"/>
          <a:ext cx="1296144" cy="1377153"/>
        </p:xfrm>
        <a:graphic>
          <a:graphicData uri="http://schemas.openxmlformats.org/presentationml/2006/ole">
            <p:oleObj spid="_x0000_s15362" name="Формула" r:id="rId3" imgW="406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052736"/>
            <a:ext cx="84969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Высота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BH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ромба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делит его сторону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на отрезки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AH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=44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и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HD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=11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. Найдите площадь ромба.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9512" y="260648"/>
            <a:ext cx="89644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Биссектриса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CM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треугольника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делит сторону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на отрезки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AM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=10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MB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=18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Касательная к описанной окружности треугольника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 проходящая через точку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 пересекает прямую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в точке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D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Найдите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CD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338554"/>
            <a:ext cx="8784976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В треугольнике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проведена биссектриса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AL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 угол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ALC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равен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112∘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, угол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 равен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in"/>
                <a:cs typeface="Arial" pitchFamily="34" charset="0"/>
              </a:rPr>
              <a:t>106∘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угол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MathJax_Math"/>
                <a:cs typeface="Arial" pitchFamily="34" charset="0"/>
              </a:rPr>
              <a:t>ACB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PT Sans"/>
                <a:cs typeface="Arial" pitchFamily="34" charset="0"/>
              </a:rPr>
              <a:t> . Ответ дайте в градусах.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endParaRPr kumimoji="0" lang="ru-RU" sz="9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30722" name="Picture 2" descr="http://opengia.ru/resources/0118F97B10D4A570486026F0BB4BE90F-GMA2014090119-innerimg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93502"/>
            <a:ext cx="2232248" cy="3069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8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3</cp:revision>
  <dcterms:created xsi:type="dcterms:W3CDTF">2014-04-21T01:46:03Z</dcterms:created>
  <dcterms:modified xsi:type="dcterms:W3CDTF">2014-10-09T18:17:12Z</dcterms:modified>
</cp:coreProperties>
</file>