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7616E6-338A-4C8A-B0F3-3002E01E7115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6AC721-457B-4057-A58F-349B77F3FF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50000"/>
                  </a:schemeClr>
                </a:solidFill>
              </a:rPr>
              <a:t>Какой угол (в градусах) описывает часовая стрелка за 2 часа 2 минуты?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00809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3">
                    <a:lumMod val="50000"/>
                  </a:schemeClr>
                </a:solidFill>
              </a:rPr>
              <a:t>Площадь ромба равна 30, а периметр равен 24. Найдите высоту ромба.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403648" y="28409"/>
            <a:ext cx="74168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Найдите тангенс угла 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AOB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5843" name="Picture 3" descr="http://opengia.ru/resources/0418F99A513F9B3649DAB97479BBFFDA-GMA2014120405-0418F99A513F9B3649DAB97479BBFFDA-1-1396528826/repr-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5472608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87624" y="548680"/>
            <a:ext cx="77413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В прямоугольном треугольнике гипотенуза равна 70, а один из острых углов равен 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45∘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 площадь треугольника.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142976" y="0"/>
            <a:ext cx="80010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Высота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BH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параллелограмма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делит его сторону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на отрезки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AH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и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HD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=63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 Диагональ параллелограмма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равна 65. Найдите площадь параллелограмма.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8915" name="Picture 3" descr="http://opengia.ru/resources/04E377B08474946641415561EB41CD66-GMA2014111102-04E377B08474946641415561EB41CD66-1-1396351335/repr-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221179"/>
            <a:ext cx="5315355" cy="3636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Основания трапеции равны 1 и 19. Найдите больший из отрезков, на которые делит среднюю линию этой трапеции одна из её диагоналей.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http://opengia.ru/resources/053D0C62D2ACB6274BCB69971255FE19-GMA2014113413-053D0C62D2ACB6274BCB69971255FE19-1-1396256516/repr-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77072"/>
            <a:ext cx="4688496" cy="2600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4680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Человек стоит на расстоянии 4,2 м от столба, на котором висит фонарь, расположенный на высоте 6 м. Тень человека равна 1,8 м. Какого роста человек (в метрах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</a:rPr>
              <a:t>)?</a:t>
            </a:r>
            <a:endParaRPr lang="ru-RU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7650" name="Picture 2" descr="http://opengia.ru/resources/053DC3491D9DBDA344EF2C07D3FB4A00-053DC3491D9DBDA344EF2C07D3FB4A00-053DC3491D9DBDA344EF2C07D3FB4A00-1-1395660352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908720"/>
            <a:ext cx="4047293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620688"/>
            <a:ext cx="781410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ABCDEFGH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– правильный восьмиугольник. Найдите угол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EFG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Ответ дайте в градусах.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57224" y="857232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Катеты прямоугольного треугольника равны 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MathJax_Main"/>
                <a:cs typeface="Arial" pitchFamily="34" charset="0"/>
              </a:rPr>
              <a:t> √15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и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 синус наименьшего угла этого треугольника.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86116" y="2285992"/>
            <a:ext cx="714380" cy="1588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59632" y="404664"/>
            <a:ext cx="7488832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В остроугольном треугольнике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высота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AH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равна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20√3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 а сторона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равна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40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cos∠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  </a:t>
            </a:r>
            <a:endParaRPr kumimoji="0" lang="ru-RU" sz="10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PT Sans"/>
              <a:cs typeface="Arial" pitchFamily="34" charset="0"/>
            </a:endParaRPr>
          </a:p>
        </p:txBody>
      </p:sp>
      <p:pic>
        <p:nvPicPr>
          <p:cNvPr id="30722" name="Picture 2" descr="http://opengia.ru/resources/05DCABC050D6AE13496A556627AA5FC2-GMA2014090613-innerimg0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071811"/>
            <a:ext cx="4623245" cy="378619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524328" y="1844824"/>
            <a:ext cx="360040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187624" y="508031"/>
            <a:ext cx="75608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В выпуклом четырехугольнике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BC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,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CD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 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=100∘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 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=104∘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 угол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Ответ дайте в градусах.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836712"/>
            <a:ext cx="77768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В треугольнике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угол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C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равен 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90∘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BC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=2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sin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=0,2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71600" y="743218"/>
            <a:ext cx="784887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Отрезки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и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DC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лежат на параллельных прямых, а отрезки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и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 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BD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пересекаются в точке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M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MC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 если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=16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 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DC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=24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AC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=25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43608" y="1215335"/>
            <a:ext cx="79208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Биссектрисы углов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и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D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параллелограмма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пересекаются в точке, лежащей на стороне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BC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 Найдите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, если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BC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=34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84784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Сторона ромба равна 29, а диагональ равна 42. Найдите площадь ромба.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115616" y="116632"/>
            <a:ext cx="7704856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В треугольнике 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 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BM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– медиана и 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BH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– высота. Известно, что 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AC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=97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и 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BC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BM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AH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  </a:t>
            </a:r>
            <a:endParaRPr kumimoji="0" lang="ru-RU" sz="9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PT Sans"/>
              <a:cs typeface="Arial" pitchFamily="34" charset="0"/>
            </a:endParaRPr>
          </a:p>
        </p:txBody>
      </p:sp>
      <p:pic>
        <p:nvPicPr>
          <p:cNvPr id="34818" name="Picture 2" descr="http://opengia.ru/resources/072B2F9F27A5BBD24D63A29FF777B8B5-GMA2014091511-innerimg0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92896"/>
            <a:ext cx="6022738" cy="436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115616" y="548680"/>
            <a:ext cx="78488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Площадь параллелограмма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равна 12. Точка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E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– середина стороны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 площадь трапеции 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EBCD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772816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</a:rPr>
              <a:t>Найдите площадь квадрата, если его диагональ равна 2.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У треугольника со сторонами 16 и 2 проведены высоты к этим сторонам. Высота, проведённая к первой стороне, равна 1. Чему равна высота, проведённая ко второй стороне?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43608" y="188640"/>
            <a:ext cx="77048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Длина хорды окружности равна 140, а расстояние от центра окружности до этой хорды равно 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24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 Найдите диаметр окружности.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7891" name="Picture 3" descr="http://opengia.ru/resources/0883B2B55EB8A3CF407F59054DDA67ED-GMA2014100513-0883B2B55EB8A3CF407F59054DDA67ED-1-1395993134/repr-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84984"/>
            <a:ext cx="3384376" cy="338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0"/>
            <a:ext cx="792088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Точка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на стороне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треугольника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выбрана так, что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AC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 Известно, что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CAB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=80∘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и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ACB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=59∘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 Найдите угол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DCB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 Ответ дайте в градусах.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  </a:t>
            </a:r>
            <a:endParaRPr kumimoji="0" lang="ru-RU" sz="103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PT Sans"/>
              <a:cs typeface="Arial" pitchFamily="34" charset="0"/>
            </a:endParaRPr>
          </a:p>
        </p:txBody>
      </p:sp>
      <p:pic>
        <p:nvPicPr>
          <p:cNvPr id="28674" name="Picture 2" descr="http://opengia.ru/resources/028A1C4B927C9B744CAAA2E490D98878-GMA2014090404-innerimg0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35552"/>
            <a:ext cx="4464496" cy="3522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115616" y="332656"/>
            <a:ext cx="7848872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Прямые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m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и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n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 параллельны. Найдите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∠3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 если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∠1=22∘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,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∠2=72∘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Ответ дайте в градусах.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PT Sans"/>
                <a:cs typeface="Arial" pitchFamily="34" charset="0"/>
              </a:rPr>
              <a:t>  </a:t>
            </a:r>
            <a:endParaRPr kumimoji="0" lang="ru-RU" sz="85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PT Sans"/>
              <a:cs typeface="Arial" pitchFamily="34" charset="0"/>
            </a:endParaRPr>
          </a:p>
        </p:txBody>
      </p:sp>
      <p:pic>
        <p:nvPicPr>
          <p:cNvPr id="29698" name="Picture 2" descr="http://opengia.ru/resources/02B5171C1A76872241A3C34A4DB7ED27-GMA2014092008-innerimg0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82849"/>
            <a:ext cx="4464496" cy="320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88640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5">
                    <a:lumMod val="50000"/>
                  </a:schemeClr>
                </a:solidFill>
              </a:rPr>
              <a:t>Найдите площадь прямоугольного треугольника, если его катет и гипотенуза равны соответственно 28 и 100.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43608" y="0"/>
            <a:ext cx="7848872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Из точки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проведены две касательные к окружности с центром в точке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 Найдите радиус окружности, если угол между касательными равен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60°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, а расстояние от точки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до точки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О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равно 6.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0723" name="Picture 3" descr="http://opengia.ru/resources/032494DFD7F5AB7D4AAE9B16BD65081E-G13II2403-032494DFD7F5AB7D4AAE9B16BD65081E-1-1364376730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2916" y="3361338"/>
            <a:ext cx="3065547" cy="3308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43608" y="276999"/>
            <a:ext cx="79208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В параллелограмме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ABCD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диагональ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AC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в 2 раза больше стороны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AB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и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th"/>
                <a:cs typeface="Arial" pitchFamily="34" charset="0"/>
              </a:rPr>
              <a:t>ACD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=104∘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. Найдите острый угол между диагоналями параллелограмма. Ответ дайте в градусах.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2771" name="Picture 3" descr="http://opengia.ru/resources/03288050D1D69E604EB3CBD2E74BD798-GMA2014110501-03288050D1D69E604EB3CBD2E74BD798-1-1396344088/repr-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149080"/>
            <a:ext cx="7097395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Сторона ромба равна 8, а расстояние от центра ромба до неё равно 2. Найдите площадь ромба.</a:t>
            </a:r>
          </a:p>
        </p:txBody>
      </p:sp>
      <p:pic>
        <p:nvPicPr>
          <p:cNvPr id="33794" name="Picture 2" descr="http://opengia.ru/resources/032A065CE9ECA1B84F0DB1650C4FB644-GMA2014111719-032A065CE9ECA1B84F0DB1650C4FB644-1-1396363669/repr-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750" y="3107850"/>
            <a:ext cx="5122570" cy="2841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43608" y="188640"/>
            <a:ext cx="784887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Площадь прямоугольного треугольника равна 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722√3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Один из острых углов равен 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MathJax_Main"/>
                <a:cs typeface="Arial" pitchFamily="34" charset="0"/>
              </a:rPr>
              <a:t>30∘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PT Sans"/>
                <a:cs typeface="Arial" pitchFamily="34" charset="0"/>
              </a:rPr>
              <a:t> . Найдите длину катета, лежащего напротив этого угла.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716016" y="2492896"/>
            <a:ext cx="360040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239</Words>
  <Application>Microsoft Office PowerPoint</Application>
  <PresentationFormat>Экран (4:3)</PresentationFormat>
  <Paragraphs>42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Дмитрий</cp:lastModifiedBy>
  <cp:revision>11</cp:revision>
  <dcterms:created xsi:type="dcterms:W3CDTF">2014-04-25T04:14:34Z</dcterms:created>
  <dcterms:modified xsi:type="dcterms:W3CDTF">2014-10-09T18:14:00Z</dcterms:modified>
</cp:coreProperties>
</file>