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84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5%D0%B2%D1%80%D0%BE%D0%BF%D0%B0" TargetMode="External"/><Relationship Id="rId7" Type="http://schemas.openxmlformats.org/officeDocument/2006/relationships/hyperlink" Target="http://ru.wikipedia.org/wiki/%D0%90%D0%B2%D1%81%D1%82%D1%80%D0%B0%D0%BB%D0%B8%D1%8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1%84%D1%80%D0%B8%D0%BA%D0%B0" TargetMode="External"/><Relationship Id="rId5" Type="http://schemas.openxmlformats.org/officeDocument/2006/relationships/hyperlink" Target="http://ru.wikipedia.org/wiki/%D0%90%D0%B7%D0%B8%D1%8F" TargetMode="External"/><Relationship Id="rId4" Type="http://schemas.openxmlformats.org/officeDocument/2006/relationships/hyperlink" Target="http://ru.wikipedia.org/wiki/%D0%90%D0%BC%D0%B5%D1%80%D0%B8%D0%BA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618541" y="357188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6143625"/>
            <a:ext cx="93265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1916832"/>
            <a:ext cx="892971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История Олимпийских  игр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3714750" y="0"/>
            <a:ext cx="2286000" cy="4286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4" descr="F:\учитель года\картинка\церемония\1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269464" cy="2406377"/>
          </a:xfrm>
          <a:prstGeom prst="rect">
            <a:avLst/>
          </a:prstGeom>
          <a:noFill/>
        </p:spPr>
      </p:pic>
      <p:pic>
        <p:nvPicPr>
          <p:cNvPr id="9" name="Picture 2" descr="F:\учитель года\картинка\67нглора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727996" cy="2557714"/>
          </a:xfrm>
          <a:prstGeom prst="rect">
            <a:avLst/>
          </a:prstGeom>
          <a:noFill/>
        </p:spPr>
      </p:pic>
      <p:pic>
        <p:nvPicPr>
          <p:cNvPr id="10" name="Picture 7" descr="11195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814462">
            <a:off x="3260441" y="-8647"/>
            <a:ext cx="3024566" cy="27540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75152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260648"/>
            <a:ext cx="482889" cy="5382954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ОЛИМПИЙСКИЙ ОГОНЬ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95536" y="5445224"/>
            <a:ext cx="8001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Его доставляют из Олимпии эстафетой к месту проведения игр лучшие спортсмены мира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88032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38" y="0"/>
            <a:ext cx="69294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400">
                <a:latin typeface="Times New Roman" pitchFamily="18" charset="0"/>
                <a:cs typeface="Times New Roman" pitchFamily="18" charset="0"/>
              </a:rPr>
              <a:t>ТАЛИСМАНЫ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764704"/>
            <a:ext cx="232099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764704"/>
            <a:ext cx="302433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24128" y="2996952"/>
            <a:ext cx="3059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Хайди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Хоуди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талисманы Зимних Олимпийских игр 1988 в Калгари, Канада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3789040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Ходори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талисман Олимпийских летних игр в 1988 в Сеуле, Южная Корея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573016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Москва 1980 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4149080"/>
            <a:ext cx="230425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699792" y="5373216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Иззи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Олимпийские Летние игры, в 1996,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Атланте, США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736304" cy="194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724128" y="5733256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Хокон и Кристин : Зимние Олимпийские игры 1994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Лиллехаммере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Норвегия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51520" y="-467200"/>
            <a:ext cx="8712968" cy="716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1798" anchor="ctr">
            <a:spAutoFit/>
          </a:bodyPr>
          <a:lstStyle/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Талисманами Олимпийских игр в Сочи 2014 года жители России выбрали зайца, белого медведя и Леопарда.</a:t>
            </a:r>
          </a:p>
          <a:p>
            <a:pPr eaLnBrk="0" hangingPunct="0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Это трио, по мнению организаторов, символизирует олимпийские принципы - дружбу, честную борьбу и стремление к совершенству.</a:t>
            </a:r>
          </a:p>
        </p:txBody>
      </p:sp>
      <p:pic>
        <p:nvPicPr>
          <p:cNvPr id="26627" name="Picture 2" descr="http://ncontent.life.ru/media/2/news/2011/02/52299/40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285750"/>
            <a:ext cx="7747000" cy="407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678656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571500" y="5286375"/>
            <a:ext cx="79295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 древнегреческом городе Олимпия устраивались состязания - Олимпийские игры. Они проводились один раз в четыре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62865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429375" y="857250"/>
            <a:ext cx="25717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Греческие атлеты состязались в беге, прыжках, метании копья, диска, борьбе, кулачном бою, гонках на колесницах.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357188" y="214313"/>
            <a:ext cx="85010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Перед состязаниями каждый атлет давал клятву соблюдать правила честной спортивной борьбы.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1285875"/>
            <a:ext cx="370363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285875"/>
            <a:ext cx="50482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6000750"/>
            <a:ext cx="871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Более 11 веков в Олимпии проводились общегреческие игры.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525914" cy="415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51520" y="4437112"/>
            <a:ext cx="889248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Победителя встречал весь город. В городской стене делали пролом, куда на колеснице въезжал победитель, пролом в тот же день заделывали, чтобы олимпийская победа вошла в город и никогда его не покидала.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51520" y="5229200"/>
            <a:ext cx="889248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Император принял христианство и решил искоренить антихристианские игры, прославляющие языческих богов.</a:t>
            </a: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4500563" y="642938"/>
            <a:ext cx="44291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В 394 г. н. э. Римский император Феодосий 1 издал указ, запрещающий дальнейшее проведение Олимпийских игр.</a:t>
            </a:r>
            <a:endParaRPr lang="ru-RU" sz="360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2" b="1666"/>
          <a:stretch>
            <a:fillRect/>
          </a:stretch>
        </p:blipFill>
        <p:spPr bwMode="auto">
          <a:xfrm>
            <a:off x="323528" y="404664"/>
            <a:ext cx="381747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428625" y="285750"/>
            <a:ext cx="8286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Возобновились игры в  1896 году в Греции.  В их возрождении большую роль сыграл французский общественный деятель  Пьер де Кубертен.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714500"/>
            <a:ext cx="797718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23528" y="302359"/>
            <a:ext cx="2533972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тех пор проведено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летних Олимпиад.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1924 года проводятся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еще и зимние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Олимпийские игры.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участия в  этих играх съезжаются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спортсмены из разных стран.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6156176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600" y="980728"/>
            <a:ext cx="846687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00063" y="188640"/>
            <a:ext cx="8501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Современный олимпийский символ 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95536" y="5301208"/>
            <a:ext cx="84249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Пять колец олицетворяют единство пяти континентов и встречу мира на Олимпийских играх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7250" y="1785938"/>
            <a:ext cx="1500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>
                <a:latin typeface="Times New Roman" pitchFamily="18" charset="0"/>
                <a:cs typeface="Times New Roman" pitchFamily="18" charset="0"/>
                <a:hlinkClick r:id="rId3" tooltip="Европа"/>
              </a:rPr>
              <a:t>Европа</a:t>
            </a:r>
            <a:endParaRPr lang="ru-RU" sz="320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643688" y="1857375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  <a:hlinkClick r:id="rId4" tooltip="Америка"/>
              </a:rPr>
              <a:t>Америка</a:t>
            </a:r>
            <a:endParaRPr lang="ru-RU" sz="320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357438" y="3357563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  <a:hlinkClick r:id="rId5" tooltip="Азия"/>
              </a:rPr>
              <a:t>Азия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000500" y="1928813"/>
            <a:ext cx="1589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  <a:hlinkClick r:id="rId6" tooltip="Африка"/>
              </a:rPr>
              <a:t>Африка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072063" y="3244850"/>
            <a:ext cx="20716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  <a:hlinkClick r:id="rId7" tooltip="Австралия"/>
              </a:rPr>
              <a:t>Австралия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6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</TotalTime>
  <Words>310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МК</dc:creator>
  <cp:lastModifiedBy>Константин</cp:lastModifiedBy>
  <cp:revision>14</cp:revision>
  <dcterms:created xsi:type="dcterms:W3CDTF">2013-08-21T16:18:47Z</dcterms:created>
  <dcterms:modified xsi:type="dcterms:W3CDTF">2014-10-28T06:31:52Z</dcterms:modified>
</cp:coreProperties>
</file>