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5D3-E238-4CF6-9617-BE9F75FBB528}" type="datetimeFigureOut">
              <a:rPr lang="ru-RU" smtClean="0"/>
              <a:t>27.10.2014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9E9F-DF86-4BF7-AF62-04A370F5AD1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5D3-E238-4CF6-9617-BE9F75FBB528}" type="datetimeFigureOut">
              <a:rPr lang="ru-RU" smtClean="0"/>
              <a:t>27.10.2014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9E9F-DF86-4BF7-AF62-04A370F5AD1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5D3-E238-4CF6-9617-BE9F75FBB528}" type="datetimeFigureOut">
              <a:rPr lang="ru-RU" smtClean="0"/>
              <a:t>27.10.2014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9E9F-DF86-4BF7-AF62-04A370F5AD1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5D3-E238-4CF6-9617-BE9F75FBB528}" type="datetimeFigureOut">
              <a:rPr lang="ru-RU" smtClean="0"/>
              <a:t>27.10.2014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9E9F-DF86-4BF7-AF62-04A370F5AD1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5D3-E238-4CF6-9617-BE9F75FBB528}" type="datetimeFigureOut">
              <a:rPr lang="ru-RU" smtClean="0"/>
              <a:t>27.10.2014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9E9F-DF86-4BF7-AF62-04A370F5AD1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5D3-E238-4CF6-9617-BE9F75FBB528}" type="datetimeFigureOut">
              <a:rPr lang="ru-RU" smtClean="0"/>
              <a:t>27.10.2014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9E9F-DF86-4BF7-AF62-04A370F5AD1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5D3-E238-4CF6-9617-BE9F75FBB528}" type="datetimeFigureOut">
              <a:rPr lang="ru-RU" smtClean="0"/>
              <a:t>27.10.2014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9E9F-DF86-4BF7-AF62-04A370F5AD1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5D3-E238-4CF6-9617-BE9F75FBB528}" type="datetimeFigureOut">
              <a:rPr lang="ru-RU" smtClean="0"/>
              <a:t>27.10.2014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9E9F-DF86-4BF7-AF62-04A370F5AD1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5D3-E238-4CF6-9617-BE9F75FBB528}" type="datetimeFigureOut">
              <a:rPr lang="ru-RU" smtClean="0"/>
              <a:t>27.10.2014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9E9F-DF86-4BF7-AF62-04A370F5AD1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5D3-E238-4CF6-9617-BE9F75FBB528}" type="datetimeFigureOut">
              <a:rPr lang="ru-RU" smtClean="0"/>
              <a:t>27.10.2014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9E9F-DF86-4BF7-AF62-04A370F5AD1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9FB5D3-E238-4CF6-9617-BE9F75FBB528}" type="datetimeFigureOut">
              <a:rPr lang="ru-RU" smtClean="0"/>
              <a:t>27.10.2014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2059E9F-DF86-4BF7-AF62-04A370F5AD1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9FB5D3-E238-4CF6-9617-BE9F75FBB528}" type="datetimeFigureOut">
              <a:rPr lang="ru-RU" smtClean="0"/>
              <a:t>27.10.2014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2059E9F-DF86-4BF7-AF62-04A370F5AD1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Тема: </a:t>
            </a:r>
            <a:r>
              <a:rPr lang="ru-RU" dirty="0" smtClean="0">
                <a:solidFill>
                  <a:srgbClr val="FFFF00"/>
                </a:solidFill>
              </a:rPr>
              <a:t>«Государство </a:t>
            </a:r>
            <a:r>
              <a:rPr lang="ru-RU" dirty="0" smtClean="0">
                <a:solidFill>
                  <a:srgbClr val="FFFF00"/>
                </a:solidFill>
              </a:rPr>
              <a:t>на берегах </a:t>
            </a:r>
            <a:r>
              <a:rPr lang="ru-RU" dirty="0" smtClean="0">
                <a:solidFill>
                  <a:srgbClr val="FFFF00"/>
                </a:solidFill>
              </a:rPr>
              <a:t>Нила».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c05c4b5bf7124a320a1d98af9b190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2975372" cy="2233818"/>
          </a:xfrm>
          <a:prstGeom prst="rect">
            <a:avLst/>
          </a:prstGeom>
        </p:spPr>
      </p:pic>
      <p:pic>
        <p:nvPicPr>
          <p:cNvPr id="1026" name="Picture 2" descr="C:\Users\Андрей\Desktop\Новая папка\b0tg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2431819" cy="1823864"/>
          </a:xfrm>
          <a:prstGeom prst="rect">
            <a:avLst/>
          </a:prstGeom>
          <a:noFill/>
        </p:spPr>
      </p:pic>
      <p:pic>
        <p:nvPicPr>
          <p:cNvPr id="1027" name="Picture 3" descr="C:\Users\Андрей\Desktop\Новая папка\12282_html_m191717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700808"/>
            <a:ext cx="2085874" cy="1656184"/>
          </a:xfrm>
          <a:prstGeom prst="rect">
            <a:avLst/>
          </a:prstGeom>
          <a:noFill/>
        </p:spPr>
      </p:pic>
      <p:pic>
        <p:nvPicPr>
          <p:cNvPr id="1028" name="Picture 4" descr="C:\Users\Андрей\Desktop\Новая папка\0c05c4b5bf7124a320a1d98af9b190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365104"/>
            <a:ext cx="2448272" cy="2204864"/>
          </a:xfrm>
          <a:prstGeom prst="rect">
            <a:avLst/>
          </a:prstGeom>
          <a:noFill/>
        </p:spPr>
      </p:pic>
      <p:pic>
        <p:nvPicPr>
          <p:cNvPr id="8" name="Рисунок 7" descr="tricks_in_cities_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941168"/>
            <a:ext cx="2335808" cy="1751856"/>
          </a:xfrm>
          <a:prstGeom prst="rect">
            <a:avLst/>
          </a:prstGeom>
        </p:spPr>
      </p:pic>
      <p:pic>
        <p:nvPicPr>
          <p:cNvPr id="9" name="Рисунок 8" descr="towns_433-cro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854603"/>
            <a:ext cx="2672531" cy="20033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Строительство пирамид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дрей\Desktop\Новая папка\pyramid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9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Сфинксы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207712761_0507_egypt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1" y="3742642"/>
            <a:ext cx="4572000" cy="3115358"/>
          </a:xfrm>
        </p:spPr>
      </p:pic>
      <p:pic>
        <p:nvPicPr>
          <p:cNvPr id="5" name="Рисунок 4" descr="b0tg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37992"/>
            <a:ext cx="4572000" cy="3120008"/>
          </a:xfrm>
          <a:prstGeom prst="rect">
            <a:avLst/>
          </a:prstGeom>
        </p:spPr>
      </p:pic>
      <p:pic>
        <p:nvPicPr>
          <p:cNvPr id="6" name="Рисунок 5" descr="1267716962_38989037_luks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7" y="1412776"/>
            <a:ext cx="4788024" cy="2376264"/>
          </a:xfrm>
          <a:prstGeom prst="rect">
            <a:avLst/>
          </a:prstGeom>
        </p:spPr>
      </p:pic>
      <p:pic>
        <p:nvPicPr>
          <p:cNvPr id="7" name="Рисунок 6" descr="1322005342_egip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12776"/>
            <a:ext cx="4355976" cy="23580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нужны были сфинксы?</a:t>
            </a:r>
            <a:endParaRPr lang="ru-RU" dirty="0"/>
          </a:p>
        </p:txBody>
      </p:sp>
      <p:pic>
        <p:nvPicPr>
          <p:cNvPr id="4" name="Содержимое 3" descr="103287941_105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7178600" cy="448149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 1 ( письменно)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Ответить на вопросы после параграфа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94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365104"/>
            <a:ext cx="3046859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 ( устно)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Сегодня на уроке мы узнали …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557638_2012111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8654" y="3820356"/>
            <a:ext cx="3245346" cy="30376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d0e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01812"/>
            <a:ext cx="6096000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Что Вы знаете об Египте?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58732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5450" y="1930400"/>
            <a:ext cx="5753100" cy="43148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Словарик: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Устье реки- </a:t>
            </a:r>
            <a:r>
              <a:rPr lang="ru-RU" b="1" dirty="0" smtClean="0"/>
              <a:t>место</a:t>
            </a:r>
            <a:r>
              <a:rPr lang="ru-RU" b="1" dirty="0" smtClean="0"/>
              <a:t> впадения реки в водохранилище, озеро, море или другую реку.</a:t>
            </a:r>
            <a:endParaRPr lang="ru-RU" b="1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Долина реки- </a:t>
            </a:r>
            <a:r>
              <a:rPr lang="ru-RU" b="1" dirty="0" smtClean="0"/>
              <a:t>это </a:t>
            </a:r>
            <a:r>
              <a:rPr lang="ru-RU" b="1" dirty="0" smtClean="0"/>
              <a:t>пониженная часть земной поверхности по которой протекает река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Дельта реки- </a:t>
            </a:r>
            <a:r>
              <a:rPr lang="ru-RU" b="1" dirty="0" smtClean="0"/>
              <a:t>форма </a:t>
            </a:r>
            <a:r>
              <a:rPr lang="ru-RU" b="1" dirty="0" smtClean="0"/>
              <a:t>устья реки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Государство</a:t>
            </a:r>
            <a:r>
              <a:rPr lang="ru-RU" b="1" i="1" dirty="0" smtClean="0"/>
              <a:t>- </a:t>
            </a:r>
            <a:r>
              <a:rPr lang="ru-RU" b="1" dirty="0" smtClean="0"/>
              <a:t>это политическая организация общества, обеспечивающая его единство и целостность</a:t>
            </a:r>
            <a:r>
              <a:rPr lang="ru-RU" b="1" dirty="0" smtClean="0"/>
              <a:t>.</a:t>
            </a:r>
            <a:endParaRPr lang="ru-RU" b="1" i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Словарик: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Цивилизация</a:t>
            </a:r>
            <a:r>
              <a:rPr lang="ru-RU" b="1" dirty="0" smtClean="0"/>
              <a:t>- период развития общества, когда существует государство, города, письменность</a:t>
            </a:r>
            <a:endParaRPr lang="ru-RU" b="1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Фараон</a:t>
            </a:r>
            <a:r>
              <a:rPr lang="ru-RU" b="1" dirty="0" smtClean="0"/>
              <a:t>- </a:t>
            </a:r>
            <a:r>
              <a:rPr lang="ru-RU" b="1" dirty="0" smtClean="0"/>
              <a:t>царь в Древнем Египте</a:t>
            </a:r>
            <a:endParaRPr lang="ru-RU" b="1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Сфинкс</a:t>
            </a:r>
            <a:r>
              <a:rPr lang="ru-RU" b="1" dirty="0" smtClean="0"/>
              <a:t>- </a:t>
            </a:r>
            <a:r>
              <a:rPr lang="ru-RU" b="1" dirty="0" smtClean="0"/>
              <a:t>(«отец ужаса»),мифическое существо, которое охраняет пирамиды</a:t>
            </a:r>
            <a:endParaRPr lang="ru-RU" b="1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Пирамида- </a:t>
            </a:r>
            <a:r>
              <a:rPr lang="ru-RU" b="1" dirty="0" smtClean="0"/>
              <a:t>усыпальница фараонов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Государство на берегах Нила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3106688" cy="4625609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Нил</a:t>
            </a:r>
            <a:r>
              <a:rPr lang="ru-RU" sz="8000" dirty="0" smtClean="0"/>
              <a:t>- река</a:t>
            </a:r>
            <a:endParaRPr lang="ru-RU" sz="8000" dirty="0"/>
          </a:p>
        </p:txBody>
      </p:sp>
      <p:pic>
        <p:nvPicPr>
          <p:cNvPr id="2050" name="Picture 2" descr="C:\Users\Андрей\Desktop\Новая папка\15119B4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72816"/>
            <a:ext cx="547260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5191"/>
            <a:ext cx="2555776" cy="4625609"/>
          </a:xfrm>
        </p:spPr>
        <p:txBody>
          <a:bodyPr/>
          <a:lstStyle/>
          <a:p>
            <a:r>
              <a:rPr lang="ru-RU" b="1" dirty="0" smtClean="0"/>
              <a:t>Древний Египет расположен на берегах в северо-восточной Африке</a:t>
            </a:r>
            <a:endParaRPr lang="ru-RU" b="1" dirty="0"/>
          </a:p>
        </p:txBody>
      </p:sp>
      <p:pic>
        <p:nvPicPr>
          <p:cNvPr id="4" name="Рисунок 3" descr="0008-008-Egiptom-nazyvajut-gosudarstvo-raspolozhennoe-na-beregakh-Nila-ot-ust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77280"/>
            <a:ext cx="6588224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Фараон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9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5040" y="0"/>
            <a:ext cx="3068960" cy="3068960"/>
          </a:xfrm>
        </p:spPr>
      </p:pic>
      <p:pic>
        <p:nvPicPr>
          <p:cNvPr id="3074" name="Picture 2" descr="C:\Users\Андрей\Desktop\Новая папка\42196040_1239116479_Amenemhet_tret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23728" cy="2924944"/>
          </a:xfrm>
          <a:prstGeom prst="rect">
            <a:avLst/>
          </a:prstGeom>
          <a:noFill/>
        </p:spPr>
      </p:pic>
      <p:pic>
        <p:nvPicPr>
          <p:cNvPr id="3075" name="Picture 3" descr="C:\Users\Андрей\Desktop\Новая папка\0c01b99c7915ca69ae33fc5f0b0c9a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844824"/>
            <a:ext cx="2235200" cy="4445000"/>
          </a:xfrm>
          <a:prstGeom prst="rect">
            <a:avLst/>
          </a:prstGeom>
          <a:noFill/>
        </p:spPr>
      </p:pic>
      <p:pic>
        <p:nvPicPr>
          <p:cNvPr id="3076" name="Picture 4" descr="C:\Users\Андрей\Desktop\Новая папка\0607201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284984"/>
            <a:ext cx="4032448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Опишите картинку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дрей\Desktop\Новая папка\511476df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Пирамиды: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Андрей\Desktop\Новая папка\11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596" y="0"/>
            <a:ext cx="5114404" cy="3194559"/>
          </a:xfrm>
          <a:prstGeom prst="rect">
            <a:avLst/>
          </a:prstGeom>
          <a:noFill/>
        </p:spPr>
      </p:pic>
      <p:pic>
        <p:nvPicPr>
          <p:cNvPr id="5124" name="Picture 4" descr="C:\Users\Андрей\Desktop\Новая папка\firststarcairo@130779284_original_watermar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067944" cy="3024336"/>
          </a:xfrm>
          <a:prstGeom prst="rect">
            <a:avLst/>
          </a:prstGeom>
          <a:noFill/>
        </p:spPr>
      </p:pic>
      <p:pic>
        <p:nvPicPr>
          <p:cNvPr id="5125" name="Picture 5" descr="C:\Users\Андрей\Desktop\Новая папка\35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140968"/>
            <a:ext cx="5076056" cy="3717032"/>
          </a:xfrm>
          <a:prstGeom prst="rect">
            <a:avLst/>
          </a:prstGeom>
          <a:noFill/>
        </p:spPr>
      </p:pic>
      <p:pic>
        <p:nvPicPr>
          <p:cNvPr id="5127" name="Picture 7" descr="C:\Users\Андрей\Desktop\Новая папка\1203668608_img_7011189_26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112"/>
            <a:ext cx="4067944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106</TotalTime>
  <Words>101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Модульная</vt:lpstr>
      <vt:lpstr>Тема: «Государство на берегах Нила».</vt:lpstr>
      <vt:lpstr>Что Вы знаете об Египте? </vt:lpstr>
      <vt:lpstr>Словарик:</vt:lpstr>
      <vt:lpstr>Словарик:</vt:lpstr>
      <vt:lpstr>Государство на берегах Нила</vt:lpstr>
      <vt:lpstr>Слайд 6</vt:lpstr>
      <vt:lpstr>Фараон</vt:lpstr>
      <vt:lpstr>Опишите картинку</vt:lpstr>
      <vt:lpstr>Пирамиды:</vt:lpstr>
      <vt:lpstr>Строительство пирамид</vt:lpstr>
      <vt:lpstr>Сфинксы</vt:lpstr>
      <vt:lpstr>Зачем нужны были сфинксы?</vt:lpstr>
      <vt:lpstr>Задание № 1 ( письменно)</vt:lpstr>
      <vt:lpstr>Вывод: ( устно)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«Государство на берегах Нила».</dc:title>
  <dc:creator>Андрей Василенко</dc:creator>
  <cp:lastModifiedBy>Андрей Василенко</cp:lastModifiedBy>
  <cp:revision>6</cp:revision>
  <dcterms:created xsi:type="dcterms:W3CDTF">2014-10-27T13:35:59Z</dcterms:created>
  <dcterms:modified xsi:type="dcterms:W3CDTF">2014-10-27T15:22:56Z</dcterms:modified>
</cp:coreProperties>
</file>