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ip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3047999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Социально-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политический смысл установления культа личности Сталина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38600" y="4495800"/>
            <a:ext cx="4648200" cy="198120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работу: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ученица 11 класса А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Милых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Дарья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Михайлова З.К.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6000" b="1" dirty="0" smtClean="0"/>
              <a:t>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Культ личности Сталина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возвеличивание личности И. В. Сталина средствами массовой пропаганды, в произведениях культуры и искусства, государственных документах, законах, создание вокруг его имени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полубожественного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ореола.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Выражение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«культ личности»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получило широкое распространение после появления в 1956 г. в докладе Н. С. Хрущёва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«О культе личности и его последствиях»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в постановлении ЦК КПСС «О преодолении культа личности и его последствий».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Причины возникновения культа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95401"/>
            <a:ext cx="4876800" cy="51054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Возникновение культа личности Сталина связывают как с направленной деятельностью высшего руководства ВКП(б) и самого И. В. Сталина, так и с историческими и культурными особенностями развития государства в тот период.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После обретения Сталиным всей полноты власти к нему часто использовали и были почти обязательны в официальных публицистике и риторике титулы «великий вождь», «великий вождь и учитель», «отец народов», «великий полководец», «гениальный учёный». Сталин был единственным Генералиссимусом Советского Союза.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Файл:Poster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143000"/>
            <a:ext cx="4019550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648200" cy="68580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        </a:t>
            </a:r>
          </a:p>
          <a:p>
            <a:pPr>
              <a:buNone/>
            </a:pPr>
            <a:r>
              <a:rPr lang="ru-RU" dirty="0" smtClean="0"/>
              <a:t>         </a:t>
            </a:r>
          </a:p>
          <a:p>
            <a:pPr>
              <a:buNone/>
            </a:pPr>
            <a:r>
              <a:rPr lang="ru-RU" dirty="0" smtClean="0"/>
              <a:t>        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Формирование культа личности в стране, где отсутствовали демократические традиции, во многом определялся и атмосферой страха перед репрессиями.   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     Большую роль в идеологическом обосновании культа личности Сталина сыграл учебник “История ВКП(б). Краткий курс”, опубликованный и 1938 г. В нем Сталин изображался вождем партии с момента ее образования. </a:t>
            </a:r>
          </a:p>
          <a:p>
            <a:pPr>
              <a:buNone/>
            </a:pP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      Культ личности Сталина был также распространён в большинстве социалистических стран мира. После XX съезда КПСС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сталинистская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направленность государственной политики и связанный с ней культа личности Сталина сохранились в Албании (до смерти в 1985 г. 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Энвера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Ходжа), Китае и КНДР.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C:\Users\Дарья\Desktop\ст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533400"/>
            <a:ext cx="4320188" cy="56388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Дарья\Desktop\ст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4572000" cy="3088582"/>
          </a:xfrm>
          <a:prstGeom prst="rect">
            <a:avLst/>
          </a:prstGeom>
          <a:noFill/>
        </p:spPr>
      </p:pic>
      <p:pic>
        <p:nvPicPr>
          <p:cNvPr id="4098" name="Picture 2" descr="C:\Users\Дарья\Desktop\ст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81000"/>
            <a:ext cx="3847490" cy="5867400"/>
          </a:xfrm>
          <a:prstGeom prst="rect">
            <a:avLst/>
          </a:prstGeom>
          <a:noFill/>
        </p:spPr>
      </p:pic>
      <p:pic>
        <p:nvPicPr>
          <p:cNvPr id="4100" name="Picture 4" descr="C:\Users\Дарья\Desktop\ст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352800"/>
            <a:ext cx="4748213" cy="328665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«Культ личности» заключался в: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85800"/>
            <a:ext cx="8458200" cy="4191000"/>
          </a:xfrm>
        </p:spPr>
        <p:txBody>
          <a:bodyPr>
            <a:normAutofit fontScale="77500" lnSpcReduction="20000"/>
          </a:bodyPr>
          <a:lstStyle/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создании имиджа И. Сталина как легендарной и сверхъестественной личности, которой вся страна обязана своим процветанием («великий вождь всех времен и народов»).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возведении И.В. Сталина в ранг величайших мыслителей наряду с К. Марксом, Ф. Энгельсом и В.И. Лениным;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тотальном восхвалении И.В. Сталина, при полном отсутствии критики;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абсолютном запрете и преследованием любого инакомыслия;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повсеместном распространении облика и имени Сталина;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гонении на религию.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3" descr="C:\Users\Дарья\Desktop\ст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733800"/>
            <a:ext cx="4343400" cy="2931014"/>
          </a:xfrm>
          <a:prstGeom prst="rect">
            <a:avLst/>
          </a:prstGeom>
          <a:noFill/>
        </p:spPr>
      </p:pic>
      <p:pic>
        <p:nvPicPr>
          <p:cNvPr id="6146" name="Picture 2" descr="C:\Users\Дарья\Desktop\ст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429000"/>
            <a:ext cx="2309648" cy="3272789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честь Сталина были названы следующие крупные советские населенные пункты: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1336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Сталинград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Волгоград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1925—1961; одно из первых переименований — в обороне Царицына Сталин участвовал в Гражданскую войну)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Сталино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Донецк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1924—1961)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Сталинск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Новокузнецк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1932—1961) и другие.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1" name="Picture 1" descr="C:\Users\Дарья\Desktop\ст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657600"/>
            <a:ext cx="2473325" cy="2788932"/>
          </a:xfrm>
          <a:prstGeom prst="rect">
            <a:avLst/>
          </a:prstGeom>
          <a:noFill/>
        </p:spPr>
      </p:pic>
      <p:pic>
        <p:nvPicPr>
          <p:cNvPr id="5122" name="Picture 2" descr="C:\Users\Дарья\Desktop\ст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10000"/>
            <a:ext cx="3757613" cy="269474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Дарья\Desktop\ст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534400" cy="1524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Имя И.В. Сталина упоминается и в гимне СССР, написанном С. В. Михалковым в 1944 г.: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429000"/>
            <a:ext cx="9144000" cy="27733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Сквозь грозы сияло нам солнце свободы,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Ленин великий нам путь озарил,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Нас вырастил Сталин — на верность народу,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труд и на подвиги нас вдохновил!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029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 личности приобрёл такие чудовищные размеры главным образом потому, что сам Сталин всячески поощрял и поддерживал возвеличивание его персоны. Об этом свидетельствуют многочисленные факты. Одним из наиболее характерных проявлений самовосхваления у Сталина является издание его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«Краткой биографии»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вышедшей в свет в 1948 году.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Эта книга представляет собой выражение самой безудержной лести, образец обожествления человека, превращения его в непогрешимого мудреца, самого «великого вождя» и «непревзойдённого полководца всех времён и народов». Не было уже других слов, чтобы ещё больше восхвалять роль Сталина.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99</TotalTime>
  <Words>323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Социально-политический смысл установления культа личности Сталина</vt:lpstr>
      <vt:lpstr>Определение</vt:lpstr>
      <vt:lpstr>Причины возникновения культа</vt:lpstr>
      <vt:lpstr>Слайд 4</vt:lpstr>
      <vt:lpstr>Слайд 5</vt:lpstr>
      <vt:lpstr>«Культ личности» заключался в:</vt:lpstr>
      <vt:lpstr>В честь Сталина были названы следующие крупные советские населенные пункты:</vt:lpstr>
      <vt:lpstr>Имя И.В. Сталина упоминается и в гимне СССР, написанном С. В. Михалковым в 1944 г.:</vt:lpstr>
      <vt:lpstr>Вывод: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Социально-политический смысл установления культа личности Сталина</dc:title>
  <dc:creator>Дарья Милых</dc:creator>
  <cp:lastModifiedBy>Надежда</cp:lastModifiedBy>
  <cp:revision>15</cp:revision>
  <dcterms:created xsi:type="dcterms:W3CDTF">2014-10-20T09:25:21Z</dcterms:created>
  <dcterms:modified xsi:type="dcterms:W3CDTF">2014-10-28T17:05:35Z</dcterms:modified>
</cp:coreProperties>
</file>