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7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60" r:id="rId17"/>
    <p:sldId id="26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4714" autoAdjust="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BF8B3E-B649-4E50-95B7-DE487A72DA5B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21A0187-E1F1-424A-AD63-4131DDF9D9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892480" cy="1728192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«Февраль-февраль, солдатский месяц…» 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68-1129-0119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7200800" cy="505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50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Павлова в наши дни. Волгоград.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2110.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7416824" cy="556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498080" cy="1143000"/>
          </a:xfrm>
        </p:spPr>
        <p:txBody>
          <a:bodyPr/>
          <a:lstStyle/>
          <a:p>
            <a:r>
              <a:rPr lang="ru-RU" dirty="0" smtClean="0"/>
              <a:t>Мамаев Курган.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емориал шивы и дург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624736" cy="4761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Мамаев Курган.</a:t>
            </a:r>
            <a:br>
              <a:rPr lang="ru-RU" dirty="0" smtClean="0"/>
            </a:br>
            <a:r>
              <a:rPr lang="ru-RU" dirty="0" smtClean="0"/>
              <a:t>Мемориал Шивы и </a:t>
            </a:r>
            <a:r>
              <a:rPr lang="ru-RU" dirty="0" err="1" smtClean="0"/>
              <a:t>Дурги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2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20880" cy="594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15f0_34109c0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39392"/>
            <a:ext cx="4536504" cy="6618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maev_kurg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100392" cy="6075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варм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268760"/>
            <a:ext cx="7488832" cy="501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19200"/>
          </a:xfrm>
        </p:spPr>
        <p:txBody>
          <a:bodyPr/>
          <a:lstStyle/>
          <a:p>
            <a:r>
              <a:rPr lang="ru-RU" dirty="0" smtClean="0"/>
              <a:t>Советские солдаты.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варм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5700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evastopol__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238540"/>
            <a:ext cx="7992888" cy="492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ru-RU" dirty="0" smtClean="0"/>
              <a:t>Военные корабли.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521b9_fe2219da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96944" cy="499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линг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8288681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r>
              <a:rPr lang="ru-RU" smtClean="0"/>
              <a:t>Сталинград  </a:t>
            </a:r>
            <a:r>
              <a:rPr lang="ru-RU" dirty="0" smtClean="0"/>
              <a:t>до войны.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2a64_647f8fe5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272808" cy="486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Самый крупный военный корабль во время ВОВ.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d21c3-stali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340768"/>
            <a:ext cx="6192688" cy="4892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контрнаступления советских войск.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a061_7014f19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840760" cy="507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219200"/>
          </a:xfrm>
        </p:spPr>
        <p:txBody>
          <a:bodyPr/>
          <a:lstStyle/>
          <a:p>
            <a:r>
              <a:rPr lang="ru-RU" dirty="0" smtClean="0"/>
              <a:t>Сталинградская битва.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b0c1c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920880" cy="6137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869743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rticle_image-image-article.f1a14a82-0675-45ff-9aa9-e4a96aaa4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2480"/>
            <a:ext cx="7416824" cy="509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219200"/>
          </a:xfrm>
        </p:spPr>
        <p:txBody>
          <a:bodyPr/>
          <a:lstStyle/>
          <a:p>
            <a:r>
              <a:rPr lang="ru-RU" dirty="0" smtClean="0"/>
              <a:t>Победа!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160648_den_pobeduy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24936" cy="5259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0_pr_55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16632"/>
            <a:ext cx="4824536" cy="6551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84ab2ad1afcd9679650330b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034734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498080" cy="1143000"/>
          </a:xfrm>
        </p:spPr>
        <p:txBody>
          <a:bodyPr/>
          <a:lstStyle/>
          <a:p>
            <a:r>
              <a:rPr lang="ru-RU" dirty="0" smtClean="0"/>
              <a:t>Вечный огонь.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линград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574316" cy="4899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идз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60648"/>
            <a:ext cx="4357713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вармия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25658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ru-RU" dirty="0" smtClean="0"/>
              <a:t>Советская армия.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talingradskaya-bit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7dce5fe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96752"/>
            <a:ext cx="6408712" cy="510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808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Карта Сталинградской битвы.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ашистбомба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340768"/>
            <a:ext cx="6984776" cy="4876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67405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Фашистский бомбардировщик.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vlov's_H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556792"/>
            <a:ext cx="7344816" cy="476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 Павлова после окончания Сталинградской битвы.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68</Words>
  <Application>Microsoft Office PowerPoint</Application>
  <PresentationFormat>Экран (4:3)</PresentationFormat>
  <Paragraphs>16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«Февраль-февраль, солдатский месяц…» </vt:lpstr>
      <vt:lpstr>Сталинград  до войны.</vt:lpstr>
      <vt:lpstr>Презентация PowerPoint</vt:lpstr>
      <vt:lpstr>Презентация PowerPoint</vt:lpstr>
      <vt:lpstr>Советская армия.</vt:lpstr>
      <vt:lpstr>Презентация PowerPoint</vt:lpstr>
      <vt:lpstr>Карта Сталинградской битвы.</vt:lpstr>
      <vt:lpstr>Фашистский бомбардировщик.</vt:lpstr>
      <vt:lpstr>Дом Павлова после окончания Сталинградской битвы.</vt:lpstr>
      <vt:lpstr>Дом Павлова в наши дни. Волгоград.</vt:lpstr>
      <vt:lpstr>Мамаев Курган.</vt:lpstr>
      <vt:lpstr>Мамаев Курган. Мемориал Шивы и Дурги.</vt:lpstr>
      <vt:lpstr>Презентация PowerPoint</vt:lpstr>
      <vt:lpstr>Презентация PowerPoint</vt:lpstr>
      <vt:lpstr>Презентация PowerPoint</vt:lpstr>
      <vt:lpstr>Советские солдаты.</vt:lpstr>
      <vt:lpstr>Презентация PowerPoint</vt:lpstr>
      <vt:lpstr>Военные корабли.</vt:lpstr>
      <vt:lpstr>Презентация PowerPoint</vt:lpstr>
      <vt:lpstr>Самый крупный военный корабль во время ВОВ.</vt:lpstr>
      <vt:lpstr>Карта контрнаступления советских войск.</vt:lpstr>
      <vt:lpstr>Сталинградская битва.</vt:lpstr>
      <vt:lpstr>Презентация PowerPoint</vt:lpstr>
      <vt:lpstr>Презентация PowerPoint</vt:lpstr>
      <vt:lpstr>Победа!</vt:lpstr>
      <vt:lpstr>Презентация PowerPoint</vt:lpstr>
      <vt:lpstr>Презентация PowerPoint</vt:lpstr>
      <vt:lpstr>Вечный огонь.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«Февраль-февраль, солдатский месяц…»</dc:title>
  <dc:creator>1</dc:creator>
  <cp:lastModifiedBy>Учитель</cp:lastModifiedBy>
  <cp:revision>9</cp:revision>
  <dcterms:created xsi:type="dcterms:W3CDTF">2013-02-24T16:25:24Z</dcterms:created>
  <dcterms:modified xsi:type="dcterms:W3CDTF">2013-02-28T09:39:58Z</dcterms:modified>
</cp:coreProperties>
</file>