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928670"/>
            <a:ext cx="8566028" cy="3543312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ПРОЕКТ на тему:</a:t>
            </a:r>
            <a:br>
              <a:rPr lang="ru-RU" sz="6000" dirty="0" smtClean="0"/>
            </a:br>
            <a:r>
              <a:rPr lang="ru-RU" sz="6000" dirty="0" smtClean="0"/>
              <a:t>«Император </a:t>
            </a:r>
            <a:r>
              <a:rPr lang="ru-RU" sz="6000" dirty="0" smtClean="0"/>
              <a:t>Николай </a:t>
            </a:r>
            <a:r>
              <a:rPr lang="en-US" sz="6000" dirty="0" smtClean="0"/>
              <a:t>II</a:t>
            </a:r>
            <a:r>
              <a:rPr lang="ru-RU" sz="6000" dirty="0" smtClean="0"/>
              <a:t>-кровавый самодержец или мученик</a:t>
            </a:r>
            <a:r>
              <a:rPr lang="ru-RU" sz="6000" dirty="0" smtClean="0"/>
              <a:t>?»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0636"/>
            <a:ext cx="7572396" cy="15716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Посвящён 120-летию восхождению Николая </a:t>
            </a:r>
            <a:r>
              <a:rPr lang="en-US" sz="3200" dirty="0" smtClean="0"/>
              <a:t>II</a:t>
            </a:r>
            <a:r>
              <a:rPr lang="ru-RU" sz="3200" dirty="0" smtClean="0"/>
              <a:t> на российский престол.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6d2bdd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7250"/>
            <a:ext cx="9144000" cy="585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131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66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Февраль 1917 года</a:t>
            </a:r>
            <a:endParaRPr lang="ru-RU" dirty="0"/>
          </a:p>
        </p:txBody>
      </p:sp>
      <p:pic>
        <p:nvPicPr>
          <p:cNvPr id="4" name="Содержимое 3" descr="740_13608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68400"/>
            <a:ext cx="7761024" cy="53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34691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73162" cy="413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69348001365430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785794"/>
            <a:ext cx="8436947" cy="573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5643602" cy="1285884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Николай </a:t>
            </a:r>
            <a:r>
              <a:rPr lang="en-US" sz="4800" dirty="0" smtClean="0"/>
              <a:t>II</a:t>
            </a:r>
            <a:r>
              <a:rPr lang="ru-RU" sz="4800" dirty="0" smtClean="0"/>
              <a:t> с семьёй</a:t>
            </a:r>
            <a:endParaRPr lang="ru-RU" sz="4800" dirty="0"/>
          </a:p>
        </p:txBody>
      </p:sp>
      <p:pic>
        <p:nvPicPr>
          <p:cNvPr id="6" name="Содержимое 5" descr="66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00458"/>
            <a:ext cx="7215238" cy="545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Расстрел Николая </a:t>
            </a:r>
            <a:r>
              <a:rPr lang="en-US" dirty="0" smtClean="0"/>
              <a:t>II</a:t>
            </a:r>
            <a:r>
              <a:rPr lang="ru-RU" dirty="0" smtClean="0"/>
              <a:t> и его семьи</a:t>
            </a:r>
            <a:endParaRPr lang="ru-RU" dirty="0"/>
          </a:p>
        </p:txBody>
      </p:sp>
      <p:pic>
        <p:nvPicPr>
          <p:cNvPr id="4" name="Содержимое 3" descr="a90d6083bd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5860050" cy="525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257176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 ЗА ВНИМАНИЕ  </a:t>
            </a:r>
            <a:r>
              <a:rPr lang="ru-RU" sz="6600" dirty="0" smtClean="0">
                <a:sym typeface="Wingdings" pitchFamily="2" charset="2"/>
              </a:rPr>
              <a:t>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500702"/>
            <a:ext cx="6043626" cy="8238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Проект подготовлен 11 «А» классом.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Охарактеризовать деятельность последнего императора Российской империи – Николая </a:t>
            </a:r>
            <a:r>
              <a:rPr lang="en-US" sz="3600" dirty="0" smtClean="0"/>
              <a:t>II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Кратко осветить события внутренней политики Николая </a:t>
            </a:r>
            <a:r>
              <a:rPr lang="en-US" sz="3200" dirty="0" smtClean="0"/>
              <a:t>II</a:t>
            </a:r>
            <a:endParaRPr lang="ru-RU" sz="3200" dirty="0" smtClean="0"/>
          </a:p>
          <a:p>
            <a:r>
              <a:rPr lang="ru-RU" sz="3200" dirty="0" smtClean="0"/>
              <a:t>Рассказать о роли Российской империи в </a:t>
            </a:r>
            <a:r>
              <a:rPr lang="en-US" sz="3200" dirty="0" smtClean="0"/>
              <a:t>I</a:t>
            </a:r>
            <a:r>
              <a:rPr lang="ru-RU" sz="3200" dirty="0" smtClean="0"/>
              <a:t> мировой войне </a:t>
            </a:r>
          </a:p>
          <a:p>
            <a:r>
              <a:rPr lang="ru-RU" sz="3200" dirty="0" smtClean="0"/>
              <a:t>Ознакомить с революционным движением начала 20 века в России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3328982" cy="785818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Николай </a:t>
            </a:r>
            <a:r>
              <a:rPr lang="en-US" sz="5400" dirty="0" smtClean="0"/>
              <a:t>II</a:t>
            </a:r>
            <a:endParaRPr lang="ru-RU" sz="5400" dirty="0"/>
          </a:p>
        </p:txBody>
      </p:sp>
      <p:pic>
        <p:nvPicPr>
          <p:cNvPr id="4" name="Содержимое 3" descr="post-7257-1281680984_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785794"/>
            <a:ext cx="4286280" cy="584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488"/>
            <a:ext cx="3286116" cy="20002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Расстрел мирной демонстрации  </a:t>
            </a:r>
            <a:endParaRPr lang="ru-RU" sz="4000" dirty="0"/>
          </a:p>
        </p:txBody>
      </p:sp>
      <p:pic>
        <p:nvPicPr>
          <p:cNvPr id="4" name="Содержимое 3" descr="bloodysunday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857231"/>
            <a:ext cx="5938712" cy="557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Революционные лозунги.</a:t>
            </a:r>
            <a:endParaRPr lang="ru-RU" dirty="0"/>
          </a:p>
        </p:txBody>
      </p:sp>
      <p:pic>
        <p:nvPicPr>
          <p:cNvPr id="4" name="Содержимое 3" descr="98c09e110600c4be474ff4dd143739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22251"/>
            <a:ext cx="7923154" cy="533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batdevri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30537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b5b8442f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91" y="1142984"/>
            <a:ext cx="9154591" cy="49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88</Words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на тему: «Император Николай II-кровавый самодержец или мученик?»</vt:lpstr>
      <vt:lpstr>Цель проекта:</vt:lpstr>
      <vt:lpstr>Задачи проекта:</vt:lpstr>
      <vt:lpstr>Николай II</vt:lpstr>
      <vt:lpstr>ТОЛПА</vt:lpstr>
      <vt:lpstr>Расстрел мирной демонстрации  </vt:lpstr>
      <vt:lpstr>Революционные лозунги.</vt:lpstr>
      <vt:lpstr>Слайд 8</vt:lpstr>
      <vt:lpstr>Слайд 9</vt:lpstr>
      <vt:lpstr>Слайд 10</vt:lpstr>
      <vt:lpstr>Слайд 11</vt:lpstr>
      <vt:lpstr>Февраль 1917 года</vt:lpstr>
      <vt:lpstr>Слайд 13</vt:lpstr>
      <vt:lpstr>Слайд 14</vt:lpstr>
      <vt:lpstr>Николай II с семьёй</vt:lpstr>
      <vt:lpstr>Расстрел Николая II и его семьи</vt:lpstr>
      <vt:lpstr>СПАСИБО  ЗА ВНИМАНИЕ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Император Николай II-кровавый самодержец или мученик?</dc:title>
  <dc:creator>1</dc:creator>
  <cp:lastModifiedBy>1</cp:lastModifiedBy>
  <cp:revision>5</cp:revision>
  <dcterms:created xsi:type="dcterms:W3CDTF">2013-12-19T15:08:47Z</dcterms:created>
  <dcterms:modified xsi:type="dcterms:W3CDTF">2013-12-19T15:58:44Z</dcterms:modified>
</cp:coreProperties>
</file>