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4" r:id="rId4"/>
    <p:sldId id="273" r:id="rId5"/>
    <p:sldId id="275" r:id="rId6"/>
    <p:sldId id="276" r:id="rId7"/>
    <p:sldId id="277" r:id="rId8"/>
    <p:sldId id="301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5" r:id="rId24"/>
    <p:sldId id="293" r:id="rId25"/>
    <p:sldId id="294" r:id="rId26"/>
    <p:sldId id="296" r:id="rId27"/>
    <p:sldId id="297" r:id="rId28"/>
    <p:sldId id="298" r:id="rId29"/>
    <p:sldId id="269" r:id="rId30"/>
    <p:sldId id="299" r:id="rId31"/>
    <p:sldId id="300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322" r:id="rId53"/>
    <p:sldId id="323" r:id="rId54"/>
    <p:sldId id="324" r:id="rId55"/>
    <p:sldId id="325" r:id="rId56"/>
    <p:sldId id="326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718" autoAdjust="0"/>
  </p:normalViewPr>
  <p:slideViewPr>
    <p:cSldViewPr>
      <p:cViewPr varScale="1">
        <p:scale>
          <a:sx n="64" d="100"/>
          <a:sy n="64" d="100"/>
        </p:scale>
        <p:origin x="-4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357167"/>
            <a:ext cx="81439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accent1"/>
                </a:solidFill>
              </a:rPr>
              <a:t>Древняя Греция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476726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00364" y="5000636"/>
            <a:ext cx="61436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Выполнила : учитель истории МОУ СОШ №8</a:t>
            </a:r>
          </a:p>
          <a:p>
            <a:r>
              <a:rPr lang="ru-RU" sz="2800" dirty="0" smtClean="0"/>
              <a:t>поселка </a:t>
            </a:r>
            <a:r>
              <a:rPr lang="ru-RU" sz="2800" dirty="0" err="1" smtClean="0"/>
              <a:t>Катасон</a:t>
            </a:r>
            <a:r>
              <a:rPr lang="ru-RU" sz="2800" dirty="0" smtClean="0"/>
              <a:t> </a:t>
            </a:r>
            <a:r>
              <a:rPr lang="ru-RU" sz="2800" dirty="0" err="1" smtClean="0"/>
              <a:t>Стаценко</a:t>
            </a:r>
            <a:r>
              <a:rPr lang="ru-RU" sz="2800" dirty="0" smtClean="0"/>
              <a:t> Вера Викторовна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00053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35842" name="Picture 2" descr="C:\Users\Вера\Desktop\зев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0"/>
            <a:ext cx="6286544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71802" y="0"/>
            <a:ext cx="23050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евс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0914" y="2428868"/>
            <a:ext cx="60821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Меч,шлем</a:t>
            </a:r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,копье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Вера\Desktop\6_A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42966"/>
            <a:ext cx="9144000" cy="80010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686341" y="0"/>
            <a:ext cx="23144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Арес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4392" y="2967335"/>
            <a:ext cx="85552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Трезубец,море,дельфин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Вера\Desktop\0001-001-Posejd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0"/>
            <a:ext cx="635798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24017" y="0"/>
            <a:ext cx="3295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Посейдон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7173" y="2967335"/>
            <a:ext cx="9218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Зеркальце,золотое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яблоко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img1.liveinternet.ru/images/attach/c/3/75/576/75576313_AFRODI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0"/>
            <a:ext cx="585791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09463" y="0"/>
            <a:ext cx="33250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Афродита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1317" y="2967335"/>
            <a:ext cx="76013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Олень,стрела,колчан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со стрелами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Вера\Desktop\0030-030-Artemi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4815" y="2967335"/>
            <a:ext cx="82743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Семейный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очаг,корона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узы брака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928934"/>
            <a:ext cx="7695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1.Конкурс «Разминка»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1745" name="Picture 1" descr="C:\Users\Вера\Desktop\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571480"/>
            <a:ext cx="2000264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Вера\Desktop\ге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528" y="2967335"/>
            <a:ext cx="89429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Трехглаый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пес,колесница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Вера\Desktop\аи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47282" y="0"/>
            <a:ext cx="34393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Аид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2440" y="2967335"/>
            <a:ext cx="6179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Гроздь винограда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Вера\Desktop\dioni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5400"/>
            <a:ext cx="5429288" cy="6807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62989" y="0"/>
            <a:ext cx="26180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Дионис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7042" y="2967335"/>
            <a:ext cx="6509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Колосок пшеницы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C:\Users\Вера\Desktop\demetr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0"/>
            <a:ext cx="421484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39530" y="4813994"/>
            <a:ext cx="30649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Деметра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9884" y="2967335"/>
            <a:ext cx="77642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Волшебные  сандалии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Вера\Desktop\germ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0"/>
            <a:ext cx="492922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31694" y="0"/>
            <a:ext cx="248061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Гермес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14480" y="2714620"/>
            <a:ext cx="48577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4.Конкурс «Дело в шляпе»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82153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2.Конкурс «Школа в Древней Греции»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4" descr="D:\Мамина работа\мама\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643050"/>
            <a:ext cx="6696744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7378" y="0"/>
            <a:ext cx="616925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5.Конкурс 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«Знатоки мифов и поэм Древней Греции»»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2226" name="Picture 2" descr="C:\Users\Вера\Desktop\6_Nimf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700" y="1643050"/>
            <a:ext cx="7086600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Вера\Desktop\tissey_i_minotav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Вера\Desktop\6_minotav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5057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96995" y="0"/>
            <a:ext cx="61500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Тесей и минотавр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Вера\Desktop\6_Promete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85800"/>
            <a:ext cx="9144000" cy="822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C:\Users\Вера\Desktop\прометей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0"/>
            <a:ext cx="592935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Вера\Desktop\ябло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Вера\Desktop\paris_justic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82497" y="0"/>
            <a:ext cx="59790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Прекраснейшей…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Users\Вера\Desktop\Dedal_Ika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Users\Вера\Desktop\dedal-i-ik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62086" y="0"/>
            <a:ext cx="78198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Миф о Дедале и Икаре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Вера\Desktop\олив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57232"/>
            <a:ext cx="2143140" cy="2698759"/>
          </a:xfrm>
          <a:prstGeom prst="rect">
            <a:avLst/>
          </a:prstGeom>
          <a:noFill/>
        </p:spPr>
      </p:pic>
      <p:pic>
        <p:nvPicPr>
          <p:cNvPr id="61444" name="Picture 4" descr="C:\Users\Вера\Desktop\морская во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928670"/>
            <a:ext cx="2357454" cy="28146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672556" y="2071678"/>
            <a:ext cx="1798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спор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124419"/>
            <a:ext cx="878684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греческих школах могли ________ только мальчики. Для девочек школ не было. Мать передавала ________ те знания, какие имела сама. Девочек учили грамоте, пению, танцам, а главное ________ . В отличие от Спарты в Афинах не было общественных школ. Каждый афинянин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________и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учил своих детей, исходя из своих средств. Обучение тем не менее было ________. Для рабов образование было не доступно.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444444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Вставь пропущенные слова: 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обязательным, домоводству, учиться, воспитывал, дочерям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3650" y="0"/>
            <a:ext cx="64767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Афиняне выбрали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подарок Афины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2466" name="Picture 2" descr="C:\Users\Вера\Desktop\оливковое дере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64"/>
            <a:ext cx="9144000" cy="5229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Вера\Desktop\ко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Вера\Desktop\конь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26673" y="0"/>
            <a:ext cx="56906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Троянский конь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608" y="2967335"/>
            <a:ext cx="858279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6.Конкурс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«К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рылатые выражения»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38957" y="2967335"/>
            <a:ext cx="5866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Ахиллесова пята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654" y="2967335"/>
            <a:ext cx="90147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Легко уязвимая сторона </a:t>
            </a:r>
          </a:p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какого-нибудь человека (или дела)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4718" y="2967335"/>
            <a:ext cx="66345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Авгиевы конюшни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36979" y="2967335"/>
            <a:ext cx="727006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Переносно означает</a:t>
            </a:r>
          </a:p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сильно загрязненное место,</a:t>
            </a:r>
          </a:p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также беспорядок,</a:t>
            </a:r>
          </a:p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который трудно </a:t>
            </a:r>
            <a:r>
              <a:rPr lang="ru-RU" sz="40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усранить</a:t>
            </a:r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1802" y="2967335"/>
            <a:ext cx="52003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Нить Ариадны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7241" y="2967335"/>
            <a:ext cx="792954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Путеводная нить,</a:t>
            </a:r>
          </a:p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способ помогающий выйти из</a:t>
            </a:r>
          </a:p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затруднительного положения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28942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 семи лет мальчик из зажиточной семьи гонял мяч или обруч, строил домики из ________ , лепил из воска фигурки людей и животных. В семь лет его ________ педагогу. В переводе с греческого слово "педагог" означает "сопровождающий ребенка". Педагог ежедневно водил ________ в школу, нес его письменные принадлежности и музыкальные инструменты. Дома он обучал его ________ манерам: ничего не брать самому за столом, не класть ногу на ногу, ________ не смеяться, при появлении старших вставать.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444444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Вставь пропущенные слова: </a:t>
            </a:r>
            <a:r>
              <a:rPr lang="ru-RU" sz="2800" i="1" dirty="0" smtClean="0">
                <a:solidFill>
                  <a:srgbClr val="444444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громко ,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глины, передавали, мальчика, хорошим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67902" y="2967335"/>
            <a:ext cx="3008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Одиссея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9103" y="2967335"/>
            <a:ext cx="574580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Долгие странствия, </a:t>
            </a:r>
          </a:p>
          <a:p>
            <a:pPr algn="ctr"/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страдания,муки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7080" y="2967335"/>
            <a:ext cx="55298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Яблоко раздора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585" y="2967335"/>
            <a:ext cx="882684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Причина </a:t>
            </a:r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ссоры,раздора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r>
              <a:rPr lang="ru-RU" sz="4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о,что</a:t>
            </a:r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порождает разногласия,</a:t>
            </a:r>
          </a:p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вражду.</a:t>
            </a:r>
            <a:endParaRPr lang="ru-RU" sz="44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7450" y="2967335"/>
            <a:ext cx="752911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Между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Сциллой и Харибдой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6007" y="2967335"/>
            <a:ext cx="67919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Находиться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между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вумя опасностями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3045" y="2967335"/>
            <a:ext cx="78379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</a:t>
            </a:r>
            <a:r>
              <a:rPr lang="ru-RU" sz="5400" b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 внимание.</a:t>
            </a:r>
            <a:r>
              <a:rPr lang="ru-RU" sz="5400" b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83276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 с семи лет ходили к преподавателям начальной школы, которые за плату обучали их чтению, письму и счету. Образование бедняков на этом заканчивалось. В школе дети ________ игрой на флейте и других инструментах, искусством хорового пения. Афиняне утверждали, что без любви к ________ нельзя стать настоящим человеком. Младшие ________ учились писать на дощечках, натертых воском -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церах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Буквы выдавливались острым концом костяной ________ . Называется она - стиль. Другим, плоским концом стиля, ________ написанное, если допущена ошибка. Старшие ученики пользуются папирусом и тростниковым пером.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444444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Вставь пропущенные слова: 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музыке, школьники, палочки, затирают,</a:t>
            </a:r>
            <a:r>
              <a:rPr lang="ru-RU" sz="2800" i="1" dirty="0" smtClean="0">
                <a:solidFill>
                  <a:srgbClr val="444444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овладевали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148347"/>
            <a:ext cx="91440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двенадцати лет мальчики начинали посещать еще одну школу, где занимались ________ , бегом, прыжками, метанием копья и диска. Такая школа называлась палестрой, от греческого слова "пале" - борьба. В хорошую погоду ________ под открытым небом, в обширном, прямоугольной формы дворе, а в ненастье - под навесом, окружавшем этот двор. В палестрах стояли ________ атлетов работы великих греческих мастеров. Они показывали каким должен быть каждый ________: физически сильным, прекрасным, готовым к подвигу  __________ своего полиса.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444444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Вставь пропущенные слова: </a:t>
            </a:r>
            <a:r>
              <a:rPr lang="ru-RU" sz="2800" i="1" dirty="0" smtClean="0">
                <a:solidFill>
                  <a:srgbClr val="444444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статуи, гражданином,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гимнастикой, тренировались, юноша.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723" y="2967335"/>
            <a:ext cx="90285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.Конкурс «Знатоки богов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Древней Греции»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02" name="Picture 2" descr="C:\Users\Вера\Desktop\olim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0"/>
            <a:ext cx="3657600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8511" y="2967335"/>
            <a:ext cx="8666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Колесница ,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орел,молния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580</TotalTime>
  <Words>541</Words>
  <Application>Microsoft Office PowerPoint</Application>
  <PresentationFormat>Экран (4:3)</PresentationFormat>
  <Paragraphs>76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Вера</cp:lastModifiedBy>
  <cp:revision>67</cp:revision>
  <dcterms:modified xsi:type="dcterms:W3CDTF">2014-03-12T10:57:12Z</dcterms:modified>
</cp:coreProperties>
</file>