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56" r:id="rId4"/>
    <p:sldId id="257" r:id="rId5"/>
    <p:sldId id="258" r:id="rId6"/>
    <p:sldId id="259" r:id="rId7"/>
    <p:sldId id="260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F0066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29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AA04-CC08-4BFA-ABC5-D8E89A0B13A9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775BB-C339-4A4B-B9E1-E2BD901F9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AA04-CC08-4BFA-ABC5-D8E89A0B13A9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775BB-C339-4A4B-B9E1-E2BD901F9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AA04-CC08-4BFA-ABC5-D8E89A0B13A9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775BB-C339-4A4B-B9E1-E2BD901F9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AA04-CC08-4BFA-ABC5-D8E89A0B13A9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775BB-C339-4A4B-B9E1-E2BD901F9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AA04-CC08-4BFA-ABC5-D8E89A0B13A9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775BB-C339-4A4B-B9E1-E2BD901F9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AA04-CC08-4BFA-ABC5-D8E89A0B13A9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775BB-C339-4A4B-B9E1-E2BD901F9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AA04-CC08-4BFA-ABC5-D8E89A0B13A9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775BB-C339-4A4B-B9E1-E2BD901F9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AA04-CC08-4BFA-ABC5-D8E89A0B13A9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775BB-C339-4A4B-B9E1-E2BD901F9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AA04-CC08-4BFA-ABC5-D8E89A0B13A9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775BB-C339-4A4B-B9E1-E2BD901F9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AA04-CC08-4BFA-ABC5-D8E89A0B13A9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775BB-C339-4A4B-B9E1-E2BD901F9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AA04-CC08-4BFA-ABC5-D8E89A0B13A9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775BB-C339-4A4B-B9E1-E2BD901F9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BAA04-CC08-4BFA-ABC5-D8E89A0B13A9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775BB-C339-4A4B-B9E1-E2BD901F9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Pobin The Bobbin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ергей\Desktop\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4000528" cy="4599006"/>
          </a:xfrm>
          <a:prstGeom prst="rect">
            <a:avLst/>
          </a:prstGeom>
          <a:noFill/>
        </p:spPr>
      </p:pic>
      <p:pic>
        <p:nvPicPr>
          <p:cNvPr id="1028" name="Picture 4" descr="C:\Users\Сергей\Desktop\robi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500174"/>
            <a:ext cx="4786314" cy="45720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3600" b="1" i="1" dirty="0" smtClean="0">
                <a:solidFill>
                  <a:srgbClr val="002060"/>
                </a:solidFill>
              </a:rPr>
              <a:t>Two poets  translated  this poem</a:t>
            </a:r>
            <a:r>
              <a:rPr lang="en-US" sz="2400" b="1" i="1" dirty="0" smtClean="0"/>
              <a:t>.   </a:t>
            </a:r>
            <a:br>
              <a:rPr lang="en-US" sz="2400" b="1" i="1" dirty="0" smtClean="0"/>
            </a:br>
            <a:r>
              <a:rPr lang="en-US" sz="3100" b="1" i="1" dirty="0" smtClean="0">
                <a:solidFill>
                  <a:srgbClr val="7030A0"/>
                </a:solidFill>
              </a:rPr>
              <a:t>Samuel  </a:t>
            </a:r>
            <a:r>
              <a:rPr lang="en-US" sz="3100" b="1" i="1" dirty="0" err="1" smtClean="0">
                <a:solidFill>
                  <a:srgbClr val="7030A0"/>
                </a:solidFill>
              </a:rPr>
              <a:t>Marshak</a:t>
            </a:r>
            <a:r>
              <a:rPr lang="en-US" sz="3100" b="1" i="1" dirty="0" smtClean="0">
                <a:solidFill>
                  <a:srgbClr val="7030A0"/>
                </a:solidFill>
              </a:rPr>
              <a:t>.                       </a:t>
            </a:r>
            <a:r>
              <a:rPr lang="en-US" sz="3100" b="1" i="1" dirty="0" err="1" smtClean="0">
                <a:solidFill>
                  <a:srgbClr val="7030A0"/>
                </a:solidFill>
              </a:rPr>
              <a:t>Kornei</a:t>
            </a:r>
            <a:r>
              <a:rPr lang="en-US" sz="3100" b="1" i="1" dirty="0" smtClean="0">
                <a:solidFill>
                  <a:srgbClr val="7030A0"/>
                </a:solidFill>
              </a:rPr>
              <a:t> </a:t>
            </a:r>
            <a:r>
              <a:rPr lang="en-US" sz="3100" b="1" i="1" dirty="0" err="1" smtClean="0">
                <a:solidFill>
                  <a:srgbClr val="7030A0"/>
                </a:solidFill>
              </a:rPr>
              <a:t>Chukovski</a:t>
            </a:r>
            <a:r>
              <a:rPr lang="en-US" sz="2700" b="1" i="1" dirty="0" smtClean="0">
                <a:solidFill>
                  <a:srgbClr val="7030A0"/>
                </a:solidFill>
              </a:rPr>
              <a:t>.</a:t>
            </a:r>
            <a:br>
              <a:rPr lang="en-US" sz="2700" b="1" i="1" dirty="0" smtClean="0">
                <a:solidFill>
                  <a:srgbClr val="7030A0"/>
                </a:solidFill>
              </a:rPr>
            </a:br>
            <a:endParaRPr lang="ru-RU" sz="2700" b="1" i="1" dirty="0">
              <a:solidFill>
                <a:srgbClr val="7030A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Users\Сергей\Desktop\к ч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9" y="1571612"/>
            <a:ext cx="4071966" cy="4572032"/>
          </a:xfrm>
          <a:prstGeom prst="rect">
            <a:avLst/>
          </a:prstGeom>
          <a:noFill/>
          <a:ln>
            <a:solidFill>
              <a:srgbClr val="FF0066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1029" name="Picture 5" descr="C:\Users\Сергей\Desktop\iсм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571612"/>
            <a:ext cx="4071966" cy="4572032"/>
          </a:xfrm>
          <a:prstGeom prst="rect">
            <a:avLst/>
          </a:prstGeom>
          <a:noFill/>
          <a:ln cap="sq" cmpd="thickThin">
            <a:solidFill>
              <a:srgbClr val="FF0066">
                <a:alpha val="63922"/>
              </a:srgbClr>
            </a:solidFill>
            <a:prstDash val="solid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  <a:scene3d>
              <a:camera prst="isometricOffAxis1Right"/>
              <a:lightRig rig="sunset" dir="t"/>
            </a:scene3d>
          </a:bodyPr>
          <a:lstStyle/>
          <a:p>
            <a:r>
              <a:rPr lang="ru-RU" b="1" spc="50" dirty="0" smtClean="0">
                <a:ln w="11430"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</a:t>
            </a:r>
            <a:br>
              <a:rPr lang="ru-RU" b="1" spc="50" dirty="0" smtClean="0">
                <a:ln w="11430"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000" b="1" i="1" spc="50" dirty="0" err="1" smtClean="0">
                <a:ln w="11430"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Барабек</a:t>
            </a:r>
            <a:r>
              <a:rPr lang="ru-RU" dirty="0" smtClean="0"/>
              <a:t>      </a:t>
            </a:r>
            <a:br>
              <a:rPr lang="ru-RU" dirty="0" smtClean="0"/>
            </a:br>
            <a:r>
              <a:rPr lang="ru-RU" dirty="0" smtClean="0"/>
              <a:t>                                </a:t>
            </a:r>
            <a:r>
              <a:rPr lang="ru-RU" sz="3200" b="1" i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Корней Чуковский</a:t>
            </a:r>
            <a:endParaRPr lang="ru-RU" sz="32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                                                                                   </a:t>
            </a:r>
            <a:r>
              <a:rPr lang="ru-RU" b="1" i="1" dirty="0" err="1" smtClean="0">
                <a:solidFill>
                  <a:srgbClr val="002060"/>
                </a:solidFill>
              </a:rPr>
              <a:t>Робин-Бобин-Барабек</a:t>
            </a:r>
            <a:endParaRPr lang="ru-RU" b="1" i="1" dirty="0">
              <a:solidFill>
                <a:srgbClr val="002060"/>
              </a:solidFill>
            </a:endParaRPr>
          </a:p>
        </p:txBody>
      </p:sp>
      <p:pic>
        <p:nvPicPr>
          <p:cNvPr id="1027" name="Picture 3" descr="C:\Users\Сергей\Desktop\chuk0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28736"/>
            <a:ext cx="7858180" cy="407196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571604" y="0"/>
            <a:ext cx="8929750" cy="135421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sunse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unset" dir="tl"/>
            </a:scene3d>
            <a:sp3d extrusionH="57150" contourW="25400" prstMaterial="matte">
              <a:bevelT w="25400" h="55880" prst="artDeco"/>
              <a:bevelB w="57150" h="3810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2800" b="1" i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>
          <a:xfrm>
            <a:off x="2000232" y="714356"/>
            <a:ext cx="5486400" cy="4114800"/>
          </a:xfrm>
        </p:spPr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0" y="4572008"/>
            <a:ext cx="7278688" cy="250033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, </a:t>
            </a:r>
            <a:endParaRPr lang="ru-RU" sz="1800" b="1" i="1" dirty="0" smtClean="0"/>
          </a:p>
          <a:p>
            <a:r>
              <a:rPr lang="ru-RU" b="1" i="1" dirty="0"/>
              <a:t> </a:t>
            </a:r>
            <a:r>
              <a:rPr lang="ru-RU" b="1" i="1" dirty="0" smtClean="0"/>
              <a:t>     </a:t>
            </a:r>
          </a:p>
          <a:p>
            <a:endParaRPr lang="ru-RU" sz="2600" b="1" i="1" dirty="0" smtClean="0"/>
          </a:p>
          <a:p>
            <a:endParaRPr lang="ru-RU" b="1" i="1" dirty="0"/>
          </a:p>
          <a:p>
            <a:r>
              <a:rPr lang="ru-RU" sz="3300" b="1" i="1" dirty="0" smtClean="0">
                <a:solidFill>
                  <a:srgbClr val="002060"/>
                </a:solidFill>
              </a:rPr>
              <a:t> </a:t>
            </a:r>
            <a:r>
              <a:rPr lang="ru-RU" sz="3300" b="1" i="1" dirty="0" smtClean="0">
                <a:solidFill>
                  <a:srgbClr val="002060"/>
                </a:solidFill>
              </a:rPr>
              <a:t>         </a:t>
            </a:r>
            <a:r>
              <a:rPr lang="ru-RU" sz="3300" b="1" i="1" dirty="0" smtClean="0">
                <a:solidFill>
                  <a:srgbClr val="002060"/>
                </a:solidFill>
              </a:rPr>
              <a:t>И  корову,  и быка,</a:t>
            </a:r>
          </a:p>
          <a:p>
            <a:r>
              <a:rPr lang="ru-RU" sz="3300" b="1" i="1" dirty="0" smtClean="0">
                <a:solidFill>
                  <a:srgbClr val="002060"/>
                </a:solidFill>
              </a:rPr>
              <a:t> </a:t>
            </a:r>
            <a:r>
              <a:rPr lang="ru-RU" sz="3300" b="1" i="1" dirty="0" smtClean="0">
                <a:solidFill>
                  <a:srgbClr val="002060"/>
                </a:solidFill>
              </a:rPr>
              <a:t>        </a:t>
            </a:r>
            <a:r>
              <a:rPr lang="ru-RU" sz="3300" b="1" i="1" dirty="0" smtClean="0">
                <a:solidFill>
                  <a:srgbClr val="002060"/>
                </a:solidFill>
              </a:rPr>
              <a:t>И  кривого мясника</a:t>
            </a:r>
            <a:r>
              <a:rPr lang="ru-RU" sz="3000" b="1" i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600" b="1" i="1" dirty="0" smtClean="0"/>
          </a:p>
          <a:p>
            <a:r>
              <a:rPr lang="ru-RU" sz="2200" b="1" i="1" dirty="0"/>
              <a:t> </a:t>
            </a:r>
            <a:r>
              <a:rPr lang="ru-RU" sz="2200" b="1" i="1" dirty="0" smtClean="0"/>
              <a:t>                                                                 </a:t>
            </a:r>
          </a:p>
          <a:p>
            <a:endParaRPr lang="ru-RU" sz="2200" b="1" i="1" dirty="0"/>
          </a:p>
        </p:txBody>
      </p:sp>
      <p:pic>
        <p:nvPicPr>
          <p:cNvPr id="2051" name="Picture 3" descr="C:\Users\Сергей\Desktop\chuk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0"/>
            <a:ext cx="6786578" cy="500063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-357222" y="3143248"/>
            <a:ext cx="47149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400" b="1" i="1" dirty="0" smtClean="0">
                <a:solidFill>
                  <a:srgbClr val="002060"/>
                </a:solidFill>
              </a:rPr>
              <a:t>             </a:t>
            </a:r>
          </a:p>
          <a:p>
            <a:pPr lvl="0">
              <a:spcBef>
                <a:spcPct val="20000"/>
              </a:spcBef>
            </a:pPr>
            <a:r>
              <a:rPr lang="ru-RU" sz="2400" b="1" i="1" dirty="0">
                <a:solidFill>
                  <a:srgbClr val="002060"/>
                </a:solidFill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</a:rPr>
              <a:t>                </a:t>
            </a:r>
            <a:endParaRPr lang="ru-RU" sz="2400" b="1" i="1" dirty="0">
              <a:solidFill>
                <a:srgbClr val="002060"/>
              </a:solidFill>
            </a:endParaRPr>
          </a:p>
          <a:p>
            <a:pPr lvl="0">
              <a:spcBef>
                <a:spcPct val="20000"/>
              </a:spcBef>
            </a:pPr>
            <a:endParaRPr lang="ru-RU" sz="2800" b="1" i="1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ru-RU" sz="2400" b="1" i="1" dirty="0" smtClean="0">
                <a:solidFill>
                  <a:srgbClr val="002060"/>
                </a:solidFill>
              </a:rPr>
              <a:t>          </a:t>
            </a:r>
            <a:r>
              <a:rPr lang="ru-RU" sz="2800" b="1" i="1" dirty="0" smtClean="0">
                <a:solidFill>
                  <a:srgbClr val="002060"/>
                </a:solidFill>
              </a:rPr>
              <a:t>Скушал сорок</a:t>
            </a:r>
          </a:p>
          <a:p>
            <a:pPr lvl="0">
              <a:spcBef>
                <a:spcPct val="20000"/>
              </a:spcBef>
            </a:pPr>
            <a:r>
              <a:rPr lang="ru-RU" sz="2800" b="1" i="1" dirty="0" smtClean="0">
                <a:solidFill>
                  <a:srgbClr val="002060"/>
                </a:solidFill>
              </a:rPr>
              <a:t>         </a:t>
            </a:r>
            <a:r>
              <a:rPr lang="ru-RU" sz="2800" b="1" i="1" dirty="0" smtClean="0">
                <a:solidFill>
                  <a:srgbClr val="002060"/>
                </a:solidFill>
              </a:rPr>
              <a:t>                          </a:t>
            </a:r>
            <a:r>
              <a:rPr lang="ru-RU" sz="2800" b="1" i="1" dirty="0" smtClean="0">
                <a:solidFill>
                  <a:srgbClr val="002060"/>
                </a:solidFill>
              </a:rPr>
              <a:t>человек,</a:t>
            </a:r>
            <a:r>
              <a:rPr lang="ru-RU" sz="2800" b="1" i="1" dirty="0" smtClean="0">
                <a:solidFill>
                  <a:prstClr val="black"/>
                </a:solidFill>
              </a:rPr>
              <a:t> </a:t>
            </a:r>
            <a:endParaRPr lang="ru-RU" sz="2800" b="1" i="1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ru-RU" b="1" i="1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ru-RU" b="1" i="1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ru-RU" b="1" i="1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ru-RU" b="1" i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          И телегу , и дугу,</a:t>
            </a:r>
          </a:p>
          <a:p>
            <a:r>
              <a:rPr lang="ru-RU" sz="2800" b="1" i="1" dirty="0">
                <a:solidFill>
                  <a:srgbClr val="002060"/>
                </a:solidFill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        И метлу, и кочергу.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Сергей\Desktop\chuk0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0"/>
            <a:ext cx="5753100" cy="52863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214546" y="5143512"/>
            <a:ext cx="5064142" cy="12144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Рисунок 8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00166" y="4929198"/>
            <a:ext cx="5486400" cy="1428760"/>
          </a:xfrm>
        </p:spPr>
        <p:txBody>
          <a:bodyPr>
            <a:normAutofit fontScale="77500" lnSpcReduction="20000"/>
          </a:bodyPr>
          <a:lstStyle/>
          <a:p>
            <a:r>
              <a:rPr lang="ru-RU" sz="3300" b="1" i="1" dirty="0" smtClean="0">
                <a:solidFill>
                  <a:schemeClr val="tx2">
                    <a:lumMod val="50000"/>
                  </a:schemeClr>
                </a:solidFill>
              </a:rPr>
              <a:t>     </a:t>
            </a:r>
            <a:r>
              <a:rPr lang="ru-RU" sz="3300" b="1" i="1" dirty="0" smtClean="0">
                <a:solidFill>
                  <a:schemeClr val="tx2">
                    <a:lumMod val="50000"/>
                  </a:schemeClr>
                </a:solidFill>
              </a:rPr>
              <a:t>Скушал церковь,</a:t>
            </a:r>
            <a:endParaRPr lang="ru-RU" sz="33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3300" b="1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300" b="1" i="1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ru-RU" sz="3300" b="1" i="1" dirty="0" smtClean="0">
                <a:solidFill>
                  <a:schemeClr val="tx2">
                    <a:lumMod val="50000"/>
                  </a:schemeClr>
                </a:solidFill>
              </a:rPr>
              <a:t>           </a:t>
            </a:r>
            <a:r>
              <a:rPr lang="ru-RU" sz="3300" b="1" i="1" dirty="0" smtClean="0">
                <a:solidFill>
                  <a:schemeClr val="tx2">
                    <a:lumMod val="50000"/>
                  </a:schemeClr>
                </a:solidFill>
              </a:rPr>
              <a:t>Скушал дом</a:t>
            </a:r>
          </a:p>
          <a:p>
            <a:r>
              <a:rPr lang="ru-RU" sz="3300" b="1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300" b="1" i="1" dirty="0" smtClean="0">
                <a:solidFill>
                  <a:schemeClr val="tx2">
                    <a:lumMod val="50000"/>
                  </a:schemeClr>
                </a:solidFill>
              </a:rPr>
              <a:t>                    И кузницу с кузнецом</a:t>
            </a:r>
            <a:r>
              <a:rPr lang="ru-RU" sz="1800" b="1" i="1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ru-RU" sz="1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098" name="Picture 2" descr="C:\Users\Сергей\Desktop\chuk0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0"/>
            <a:ext cx="5500726" cy="4857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ак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А потом и говорит; </a:t>
            </a: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« У меня живот болит !»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pic>
        <p:nvPicPr>
          <p:cNvPr id="5122" name="Picture 2" descr="C:\Users\Сергей\Desktop\chuk0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0"/>
            <a:ext cx="5643602" cy="5429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/>
          </a:bodyPr>
          <a:lstStyle/>
          <a:p>
            <a:r>
              <a:rPr lang="ru-RU" sz="2400" b="1" smtClean="0">
                <a:solidFill>
                  <a:srgbClr val="002060"/>
                </a:solidFill>
              </a:rPr>
              <a:t>Робин-Боббин</a:t>
            </a:r>
          </a:p>
          <a:p>
            <a:r>
              <a:rPr lang="ru-RU" sz="2400" b="1" smtClean="0">
                <a:solidFill>
                  <a:srgbClr val="002060"/>
                </a:solidFill>
              </a:rPr>
              <a:t>Кое-как</a:t>
            </a:r>
          </a:p>
          <a:p>
            <a:r>
              <a:rPr lang="ru-RU" sz="2400" b="1" smtClean="0">
                <a:solidFill>
                  <a:srgbClr val="002060"/>
                </a:solidFill>
              </a:rPr>
              <a:t>Подкрепился  натощак; </a:t>
            </a:r>
          </a:p>
          <a:p>
            <a:r>
              <a:rPr lang="ru-RU" sz="2400" b="1" smtClean="0">
                <a:solidFill>
                  <a:srgbClr val="002060"/>
                </a:solidFill>
              </a:rPr>
              <a:t>Съел теленка  </a:t>
            </a:r>
          </a:p>
          <a:p>
            <a:r>
              <a:rPr lang="ru-RU" sz="2400" b="1" smtClean="0">
                <a:solidFill>
                  <a:srgbClr val="002060"/>
                </a:solidFill>
              </a:rPr>
              <a:t>утром рано, </a:t>
            </a:r>
          </a:p>
          <a:p>
            <a:r>
              <a:rPr lang="ru-RU" sz="2400" b="1" smtClean="0">
                <a:solidFill>
                  <a:srgbClr val="002060"/>
                </a:solidFill>
              </a:rPr>
              <a:t>Двух овечек и барана,</a:t>
            </a:r>
          </a:p>
          <a:p>
            <a:r>
              <a:rPr lang="ru-RU" sz="2400" b="1" smtClean="0">
                <a:solidFill>
                  <a:srgbClr val="002060"/>
                </a:solidFill>
              </a:rPr>
              <a:t>Съел корову целиком </a:t>
            </a:r>
          </a:p>
          <a:p>
            <a:r>
              <a:rPr lang="ru-RU" sz="2400" b="1" smtClean="0">
                <a:solidFill>
                  <a:srgbClr val="002060"/>
                </a:solidFill>
              </a:rPr>
              <a:t>И прилавок с мясником,</a:t>
            </a:r>
          </a:p>
          <a:p>
            <a:r>
              <a:rPr lang="ru-RU" sz="2400" b="1" smtClean="0">
                <a:solidFill>
                  <a:srgbClr val="002060"/>
                </a:solidFill>
              </a:rPr>
              <a:t>Сотню жаворонков в тесте </a:t>
            </a:r>
          </a:p>
          <a:p>
            <a:r>
              <a:rPr lang="ru-RU" sz="2400" b="1" smtClean="0">
                <a:solidFill>
                  <a:srgbClr val="002060"/>
                </a:solidFill>
              </a:rPr>
              <a:t>И коня с телегой вместе</a:t>
            </a:r>
          </a:p>
          <a:p>
            <a:r>
              <a:rPr lang="ru-RU" sz="2400" b="1" smtClean="0">
                <a:solidFill>
                  <a:srgbClr val="002060"/>
                </a:solidFill>
              </a:rPr>
              <a:t>Пять церквей и колоколен-</a:t>
            </a:r>
          </a:p>
          <a:p>
            <a:r>
              <a:rPr lang="ru-RU" sz="2400" b="1" smtClean="0">
                <a:solidFill>
                  <a:srgbClr val="002060"/>
                </a:solidFill>
              </a:rPr>
              <a:t>                           Да еще и недоволен </a:t>
            </a:r>
            <a:r>
              <a:rPr lang="ru-RU" sz="2400" b="1" smtClean="0"/>
              <a:t>!</a:t>
            </a:r>
            <a:endParaRPr lang="ru-RU" sz="2400" b="1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reezing" dir="t"/>
            </a:scene3d>
            <a:sp3d extrusionH="57150" contourW="12700" prstMaterial="dkEdge">
              <a:bevelT w="38100" h="38100" prst="angle"/>
              <a:contourClr>
                <a:srgbClr val="002060"/>
              </a:contourClr>
            </a:sp3d>
          </a:bodyPr>
          <a:lstStyle/>
          <a:p>
            <a:r>
              <a:rPr lang="ru-RU" smtClean="0">
                <a:solidFill>
                  <a:srgbClr val="CC00FF"/>
                </a:solidFill>
                <a:effectLst>
                  <a:outerShdw blurRad="60007" dist="200025" dir="16200000" sy="30000" kx="-1800000" algn="bl" rotWithShape="0">
                    <a:srgbClr val="002060">
                      <a:alpha val="32000"/>
                    </a:srgbClr>
                  </a:outerShdw>
                </a:effectLst>
              </a:rPr>
              <a:t>Робин- Бобин</a:t>
            </a:r>
            <a:r>
              <a:rPr lang="ru-RU" smtClean="0">
                <a:solidFill>
                  <a:srgbClr val="CC00FF"/>
                </a:solidFill>
              </a:rPr>
              <a:t>. </a:t>
            </a:r>
            <a:br>
              <a:rPr lang="ru-RU" smtClean="0">
                <a:solidFill>
                  <a:srgbClr val="CC00FF"/>
                </a:solidFill>
              </a:rPr>
            </a:br>
            <a:r>
              <a:rPr lang="ru-RU" smtClean="0">
                <a:solidFill>
                  <a:srgbClr val="CC00FF"/>
                </a:solidFill>
              </a:rPr>
              <a:t>                      </a:t>
            </a:r>
            <a:r>
              <a:rPr lang="ru-RU" sz="3100" smtClean="0">
                <a:solidFill>
                  <a:srgbClr val="CC00FF"/>
                </a:solidFill>
              </a:rPr>
              <a:t>Самуил Маршак</a:t>
            </a:r>
            <a:endParaRPr lang="ru-RU" sz="3100" dirty="0">
              <a:solidFill>
                <a:srgbClr val="CC00FF"/>
              </a:solidFill>
            </a:endParaRPr>
          </a:p>
        </p:txBody>
      </p:sp>
      <p:pic>
        <p:nvPicPr>
          <p:cNvPr id="2050" name="Picture 2" descr="C:\Users\Сергей\Desktop\р-б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500174"/>
            <a:ext cx="3357586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116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Pobin The Bobbin</vt:lpstr>
      <vt:lpstr> Two poets  translated  this poem.    Samuel  Marshak.                       Kornei Chukovski. </vt:lpstr>
      <vt:lpstr>   Барабек                                       Корней Чуковский</vt:lpstr>
      <vt:lpstr> </vt:lpstr>
      <vt:lpstr>Слайд 5</vt:lpstr>
      <vt:lpstr>Слайд 6</vt:lpstr>
      <vt:lpstr>ак</vt:lpstr>
      <vt:lpstr>Робин- Бобин.                        Самуил Маршак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Барабек</dc:title>
  <dc:creator>Сергей</dc:creator>
  <cp:lastModifiedBy>Сергей</cp:lastModifiedBy>
  <cp:revision>43</cp:revision>
  <dcterms:created xsi:type="dcterms:W3CDTF">2013-04-20T09:11:48Z</dcterms:created>
  <dcterms:modified xsi:type="dcterms:W3CDTF">2013-04-22T17:34:38Z</dcterms:modified>
</cp:coreProperties>
</file>