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1C2892-8139-4EC1-8F4E-B06850DC3F81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D47864-231A-4FD2-9660-E90F4854F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6172200" cy="1894362"/>
          </a:xfrm>
        </p:spPr>
        <p:txBody>
          <a:bodyPr>
            <a:noAutofit/>
          </a:bodyPr>
          <a:lstStyle/>
          <a:p>
            <a:r>
              <a:rPr lang="ru-RU" sz="6000" dirty="0" smtClean="0"/>
              <a:t>Цезарь – повелитель Рима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Написание сценариев CromaKey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71480"/>
            <a:ext cx="3133725" cy="570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Причины установления единовластия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3047999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Государственный республиканский аппарат с ежегодной сменой магистратов, отсутствием постоянной армии устарел.</a:t>
            </a:r>
          </a:p>
          <a:p>
            <a:pPr lvl="0"/>
            <a:r>
              <a:rPr lang="ru-RU" dirty="0" smtClean="0"/>
              <a:t>Обострение социальной борьбы в связи с развитием крупного землевладения, ухудшением положения населения (волнения в </a:t>
            </a:r>
            <a:r>
              <a:rPr lang="ru-RU" u="sng" dirty="0" smtClean="0"/>
              <a:t>провинциях, восстания рабов).</a:t>
            </a:r>
            <a:endParaRPr lang="ru-RU" dirty="0" smtClean="0"/>
          </a:p>
          <a:p>
            <a:pPr lvl="0"/>
            <a:r>
              <a:rPr lang="ru-RU" dirty="0" smtClean="0"/>
              <a:t>Борьба политических группировок за власть.</a:t>
            </a:r>
            <a:endParaRPr lang="ru-RU" dirty="0"/>
          </a:p>
        </p:txBody>
      </p:sp>
      <p:pic>
        <p:nvPicPr>
          <p:cNvPr id="4" name="Picture 2" descr="D:\Коллекция рисунков\Орнаменты\бордюр\J00991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00402" y="3200400"/>
            <a:ext cx="6857999" cy="457201"/>
          </a:xfrm>
          <a:prstGeom prst="rect">
            <a:avLst/>
          </a:prstGeom>
          <a:noFill/>
        </p:spPr>
      </p:pic>
      <p:pic>
        <p:nvPicPr>
          <p:cNvPr id="5" name="Picture 2" descr="D:\Коллекция рисунков\Орнаменты\бордюр\J00991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86400" y="3200400"/>
            <a:ext cx="6857999" cy="457201"/>
          </a:xfrm>
          <a:prstGeom prst="rect">
            <a:avLst/>
          </a:prstGeom>
          <a:noFill/>
        </p:spPr>
      </p:pic>
      <p:pic>
        <p:nvPicPr>
          <p:cNvPr id="87042" name="Picture 2" descr="D:\История и обществознание\История 10 класс\Античная цивилизация\Цезар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0"/>
            <a:ext cx="1938337" cy="2749414"/>
          </a:xfrm>
          <a:prstGeom prst="rect">
            <a:avLst/>
          </a:prstGeom>
          <a:noFill/>
        </p:spPr>
      </p:pic>
      <p:pic>
        <p:nvPicPr>
          <p:cNvPr id="87043" name="Picture 3" descr="D:\История и обществознание\История 10 класс\Античная цивилизация\Марк Красс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810000"/>
            <a:ext cx="2024317" cy="2705100"/>
          </a:xfrm>
          <a:prstGeom prst="rect">
            <a:avLst/>
          </a:prstGeom>
          <a:noFill/>
        </p:spPr>
      </p:pic>
      <p:pic>
        <p:nvPicPr>
          <p:cNvPr id="87044" name="Picture 4" descr="D:\История и обществознание\История 10 класс\Античная цивилизация\Гней Помпе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810000"/>
            <a:ext cx="1981200" cy="2677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Союз трех полководцев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357290" y="1785926"/>
            <a:ext cx="1214446" cy="9286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571868" y="2428868"/>
            <a:ext cx="1357322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179355" y="1893083"/>
            <a:ext cx="1143008" cy="7858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4282" y="2857496"/>
            <a:ext cx="22172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Марк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3071810"/>
            <a:ext cx="28397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Гней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Помпей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3071810"/>
            <a:ext cx="269272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Гай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Юлий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Цезарь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4572008"/>
            <a:ext cx="8421664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60 г. до н.э. –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заключили триумвират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Запись в тетрадь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53 год до н.э – погиб Марк Красс</a:t>
            </a:r>
          </a:p>
          <a:p>
            <a:r>
              <a:rPr lang="ru-RU" sz="4000" b="1" dirty="0" smtClean="0"/>
              <a:t>10 января 49 год. до н.э. – Цезарь перешел Рубикон</a:t>
            </a:r>
          </a:p>
          <a:p>
            <a:r>
              <a:rPr lang="ru-RU" sz="4000" b="1" dirty="0" smtClean="0"/>
              <a:t>48 год до н.э. – Цезарь разбил армию Помпея у города </a:t>
            </a:r>
            <a:r>
              <a:rPr lang="ru-RU" sz="4000" b="1" dirty="0" err="1" smtClean="0"/>
              <a:t>Фарсала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6781800" cy="715962"/>
          </a:xfrm>
        </p:spPr>
        <p:txBody>
          <a:bodyPr/>
          <a:lstStyle/>
          <a:p>
            <a:pPr algn="ctr"/>
            <a:r>
              <a:rPr lang="ru-RU" sz="4000" b="1" dirty="0">
                <a:latin typeface="Georgia" pitchFamily="18" charset="0"/>
              </a:rPr>
              <a:t>ЦЕЗАРЬ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24000" y="1143000"/>
            <a:ext cx="6781800" cy="838200"/>
          </a:xfrm>
          <a:prstGeom prst="rect">
            <a:avLst/>
          </a:prstGeom>
          <a:solidFill>
            <a:srgbClr val="FFE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Georgia" pitchFamily="18" charset="0"/>
              </a:rPr>
              <a:t>«Отец Отечества» и «Освободитель»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981200" y="2514600"/>
            <a:ext cx="5715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Georgia" pitchFamily="18" charset="0"/>
              </a:rPr>
              <a:t>ПОЖИЗНЕННЫЙ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143000" y="4114800"/>
            <a:ext cx="1676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диктатор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14600" y="5486400"/>
            <a:ext cx="1676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трибун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486400" y="5486400"/>
            <a:ext cx="1676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проконсул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858000" y="4114800"/>
            <a:ext cx="1676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latin typeface="Georgia" pitchFamily="18" charset="0"/>
              </a:rPr>
              <a:t>понтифик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981200" y="3276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324600" y="3276600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352800" y="3276600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696200" y="32766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2" descr="D:\Коллекция рисунков\Орнаменты\бордюр\J00991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00402" y="3200400"/>
            <a:ext cx="6857999" cy="457201"/>
          </a:xfrm>
          <a:prstGeom prst="rect">
            <a:avLst/>
          </a:prstGeom>
          <a:noFill/>
        </p:spPr>
      </p:pic>
      <p:pic>
        <p:nvPicPr>
          <p:cNvPr id="17" name="Picture 2" descr="D:\Коллекция рисунков\Орнаменты\бордюр\J00991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86400" y="3200400"/>
            <a:ext cx="6857999" cy="45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0" y="1828800"/>
            <a:ext cx="3886200" cy="23161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Мартовские иды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>
                <a:latin typeface="+mn-lt"/>
              </a:rPr>
              <a:t>15 марта 44 г. до н.э. – Цезарь убит</a:t>
            </a:r>
            <a:r>
              <a:rPr lang="ru-RU" sz="3600" b="1" dirty="0" smtClean="0">
                <a:latin typeface="Georgia" pitchFamily="18" charset="0"/>
              </a:rPr>
              <a:t/>
            </a:r>
            <a:br>
              <a:rPr lang="ru-RU" sz="3600" b="1" dirty="0" smtClean="0">
                <a:latin typeface="Georgia" pitchFamily="18" charset="0"/>
              </a:rPr>
            </a:br>
            <a:endParaRPr lang="ru-RU" sz="3600" dirty="0"/>
          </a:p>
        </p:txBody>
      </p:sp>
      <p:pic>
        <p:nvPicPr>
          <p:cNvPr id="4" name="Picture 2" descr="D:\Коллекция рисунков\Орнаменты\бордюр\J00991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200402" y="3200400"/>
            <a:ext cx="6857999" cy="457201"/>
          </a:xfrm>
          <a:prstGeom prst="rect">
            <a:avLst/>
          </a:prstGeom>
          <a:noFill/>
        </p:spPr>
      </p:pic>
      <p:pic>
        <p:nvPicPr>
          <p:cNvPr id="5" name="Picture 2" descr="D:\Коллекция рисунков\Орнаменты\бордюр\J009917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86400" y="3200400"/>
            <a:ext cx="6857999" cy="457201"/>
          </a:xfrm>
          <a:prstGeom prst="rect">
            <a:avLst/>
          </a:prstGeom>
          <a:noFill/>
        </p:spPr>
      </p:pic>
      <p:pic>
        <p:nvPicPr>
          <p:cNvPr id="6" name="Picture 4" descr="001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4138471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357554" y="1600200"/>
            <a:ext cx="4929222" cy="4572000"/>
          </a:xfrm>
        </p:spPr>
        <p:txBody>
          <a:bodyPr/>
          <a:lstStyle/>
          <a:p>
            <a:r>
              <a:rPr lang="ru-RU" sz="4800" dirty="0" smtClean="0"/>
              <a:t>Пар. 47; </a:t>
            </a:r>
          </a:p>
          <a:p>
            <a:r>
              <a:rPr lang="ru-RU" sz="4800" dirty="0" smtClean="0"/>
              <a:t>подготовиться к тесту</a:t>
            </a:r>
          </a:p>
          <a:p>
            <a:endParaRPr lang="ru-RU" dirty="0"/>
          </a:p>
        </p:txBody>
      </p:sp>
      <p:pic>
        <p:nvPicPr>
          <p:cNvPr id="5" name="Picture 7" descr="AG00316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00188"/>
            <a:ext cx="2786062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128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Цезарь – повелитель Рима</vt:lpstr>
      <vt:lpstr>Причины установления единовластия</vt:lpstr>
      <vt:lpstr>Союз трех полководцев</vt:lpstr>
      <vt:lpstr>Запись в тетрадь</vt:lpstr>
      <vt:lpstr>ЦЕЗАРЬ</vt:lpstr>
      <vt:lpstr>Мартовские иды   15 марта 44 г. до н.э. – Цезарь убит </vt:lpstr>
      <vt:lpstr>Домашнее 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Цезарь – повелитель Рима</dc:title>
  <dc:creator>1</dc:creator>
  <cp:lastModifiedBy>1</cp:lastModifiedBy>
  <cp:revision>3</cp:revision>
  <dcterms:created xsi:type="dcterms:W3CDTF">2013-04-05T05:02:39Z</dcterms:created>
  <dcterms:modified xsi:type="dcterms:W3CDTF">2014-10-24T07:27:58Z</dcterms:modified>
</cp:coreProperties>
</file>