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60" r:id="rId3"/>
    <p:sldId id="262" r:id="rId4"/>
    <p:sldId id="264" r:id="rId5"/>
    <p:sldId id="266" r:id="rId6"/>
    <p:sldId id="265" r:id="rId7"/>
    <p:sldId id="267" r:id="rId8"/>
    <p:sldId id="256" r:id="rId9"/>
    <p:sldId id="258" r:id="rId10"/>
    <p:sldId id="294" r:id="rId11"/>
    <p:sldId id="292" r:id="rId12"/>
    <p:sldId id="293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869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3EA-28E5-4E43-8159-D738E3CCDBFD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AA90-9228-4BA2-8A43-41A14049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1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3EA-28E5-4E43-8159-D738E3CCDBFD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AA90-9228-4BA2-8A43-41A14049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5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3EA-28E5-4E43-8159-D738E3CCDBFD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AA90-9228-4BA2-8A43-41A14049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4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3EA-28E5-4E43-8159-D738E3CCDBFD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AA90-9228-4BA2-8A43-41A14049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02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3EA-28E5-4E43-8159-D738E3CCDBFD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AA90-9228-4BA2-8A43-41A14049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0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3EA-28E5-4E43-8159-D738E3CCDBFD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AA90-9228-4BA2-8A43-41A14049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5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3EA-28E5-4E43-8159-D738E3CCDBFD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AA90-9228-4BA2-8A43-41A14049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8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3EA-28E5-4E43-8159-D738E3CCDBFD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AA90-9228-4BA2-8A43-41A14049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5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3EA-28E5-4E43-8159-D738E3CCDBFD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AA90-9228-4BA2-8A43-41A14049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2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3EA-28E5-4E43-8159-D738E3CCDBFD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AA90-9228-4BA2-8A43-41A14049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18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3EA-28E5-4E43-8159-D738E3CCDBFD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AA90-9228-4BA2-8A43-41A14049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3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CD3EA-28E5-4E43-8159-D738E3CCDBFD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6AA90-9228-4BA2-8A43-41A14049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6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gif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урсы 2012-2013\Новая папка\Филонова М.Э\vie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7176070" cy="538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2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Desktop\Новая папка (7)\DSC08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2536" y="90872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Desktop\Новая папка (7)\DSC08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536909" cy="26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Desktop\Новая папка (7)\DSC08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88" y="332655"/>
            <a:ext cx="2553075" cy="191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8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Z:\Desktop\Новая папка (7)\DSC08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0535" y="1256759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Desktop\Новая папка (7)\DSC08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Desktop\Новая папка (7)\DSC08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417895"/>
            <a:ext cx="4060710" cy="30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Desktop\spina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122023" cy="238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esktop\Новая папка (7)\DSC08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4294616" cy="356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Desktop\Новая папка (7)\DSC08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7360" y="915551"/>
            <a:ext cx="4663165" cy="34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3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Rain.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Rain on the green grass,</a:t>
            </a:r>
            <a:br>
              <a:rPr lang="en-US" dirty="0"/>
            </a:br>
            <a:r>
              <a:rPr lang="en-US" dirty="0"/>
              <a:t>Rain on the tree.</a:t>
            </a:r>
            <a:br>
              <a:rPr lang="en-US" dirty="0"/>
            </a:br>
            <a:r>
              <a:rPr lang="en-US" dirty="0"/>
              <a:t>Rain on the house-top</a:t>
            </a:r>
            <a:br>
              <a:rPr lang="en-US" dirty="0"/>
            </a:br>
            <a:r>
              <a:rPr lang="en-US" dirty="0"/>
              <a:t>But not on me!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Rain, rain, go away!</a:t>
            </a:r>
            <a:br>
              <a:rPr lang="en-US" dirty="0"/>
            </a:br>
            <a:r>
              <a:rPr lang="en-US" dirty="0"/>
              <a:t>Come again another day!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4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Rain</a:t>
            </a:r>
            <a:endParaRPr lang="ru-RU" sz="2800" b="1" dirty="0"/>
          </a:p>
          <a:p>
            <a:pPr marL="0" indent="0" algn="ctr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Rain on the green grass</a:t>
            </a:r>
            <a:r>
              <a:rPr lang="en-US" sz="2800" dirty="0" smtClean="0"/>
              <a:t>,</a:t>
            </a:r>
            <a:endParaRPr lang="ru-RU" sz="2800" dirty="0" smtClean="0"/>
          </a:p>
          <a:p>
            <a:pPr marL="0" indent="0" algn="ctr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Rain on the tree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pPr marL="0" indent="0" algn="ctr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Rain on the </a:t>
            </a:r>
            <a:r>
              <a:rPr lang="en-US" sz="2800" dirty="0" smtClean="0"/>
              <a:t>house-top</a:t>
            </a:r>
            <a:endParaRPr lang="ru-RU" sz="2800" dirty="0" smtClean="0"/>
          </a:p>
          <a:p>
            <a:pPr marL="0" indent="0" algn="ctr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But not on me!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Rain, rain, go away</a:t>
            </a:r>
            <a:r>
              <a:rPr lang="en-US" sz="2800" dirty="0" smtClean="0"/>
              <a:t>!</a:t>
            </a:r>
            <a:endParaRPr lang="ru-RU" sz="2800" dirty="0" smtClean="0"/>
          </a:p>
          <a:p>
            <a:pPr marL="0" indent="0" algn="ctr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Come again another day!</a:t>
            </a:r>
            <a:br>
              <a:rPr lang="en-US" sz="2800" dirty="0"/>
            </a:br>
            <a:endParaRPr lang="ru-RU" sz="2800" dirty="0"/>
          </a:p>
        </p:txBody>
      </p:sp>
      <p:pic>
        <p:nvPicPr>
          <p:cNvPr id="1026" name="Picture 2" descr="Z:\Desktop\курсы1\915162_37488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1194817" cy="89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esktop\курсы1\Autumn-Le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933056"/>
            <a:ext cx="936104" cy="79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esktop\курсы1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00600"/>
            <a:ext cx="576027" cy="10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Desktop\курсы1\images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09313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Desktop\курсы1\autumn-leaf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92" y="5531993"/>
            <a:ext cx="1244591" cy="111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6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I’m a little snowflake,</a:t>
            </a:r>
            <a:br>
              <a:rPr lang="en-US" dirty="0" smtClean="0"/>
            </a:br>
            <a:r>
              <a:rPr lang="en-US" dirty="0" smtClean="0"/>
              <a:t>Small and white.</a:t>
            </a:r>
            <a:br>
              <a:rPr lang="en-US" dirty="0" smtClean="0"/>
            </a:br>
            <a:r>
              <a:rPr lang="en-US" dirty="0" smtClean="0"/>
              <a:t>When the moon is shining</a:t>
            </a:r>
            <a:br>
              <a:rPr lang="en-US" dirty="0" smtClean="0"/>
            </a:br>
            <a:r>
              <a:rPr lang="en-US" dirty="0" smtClean="0"/>
              <a:t>I’m sparkling and bright.</a:t>
            </a:r>
            <a:br>
              <a:rPr lang="en-US" dirty="0" smtClean="0"/>
            </a:br>
            <a:r>
              <a:rPr lang="en-US" dirty="0" smtClean="0"/>
              <a:t>When you see me falling</a:t>
            </a:r>
            <a:br>
              <a:rPr lang="en-US" dirty="0" smtClean="0"/>
            </a:br>
            <a:r>
              <a:rPr lang="en-US" dirty="0" smtClean="0"/>
              <a:t>Come out and play.</a:t>
            </a:r>
            <a:br>
              <a:rPr lang="en-US" dirty="0" smtClean="0"/>
            </a:br>
            <a:r>
              <a:rPr lang="en-US" dirty="0" smtClean="0"/>
              <a:t>You can make a snowman </a:t>
            </a:r>
            <a:br>
              <a:rPr lang="en-US" dirty="0" smtClean="0"/>
            </a:br>
            <a:r>
              <a:rPr lang="en-US" dirty="0" smtClean="0"/>
              <a:t>With me today.</a:t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6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I’m a  little     snowflake,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Small and    white.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When     the    moon is shining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I’m sparkling and     bright.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When      you       see me falling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Come out and play.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You can  make   a snowman 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With me today.</a:t>
            </a:r>
            <a:br>
              <a:rPr lang="en-US" sz="2700" dirty="0" smtClean="0"/>
            </a:br>
            <a:endParaRPr lang="ru-RU" sz="2700" dirty="0"/>
          </a:p>
        </p:txBody>
      </p:sp>
      <p:pic>
        <p:nvPicPr>
          <p:cNvPr id="2050" name="Picture 2" descr="Z:\Desktop\курсы1\07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0638"/>
            <a:ext cx="812384" cy="80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Desktop\курсы1\451865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792088" cy="90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Desktop\курсы1\images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809775" cy="8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Desktop\курсы1\images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62" y="2204864"/>
            <a:ext cx="768731" cy="8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:\Desktop\курсы1\загруженное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849" y="3005917"/>
            <a:ext cx="817439" cy="87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Z:\Desktop\курсы1\загруженное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20" y="3813875"/>
            <a:ext cx="711523" cy="7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:\Desktop\курсы1\загруженное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70" y="4511316"/>
            <a:ext cx="703058" cy="75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Z:\Desktop\курсы1\загруженное (6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12" y="5144064"/>
            <a:ext cx="707486" cy="81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en-US" dirty="0" smtClean="0"/>
              <a:t>My dear, dear Mummy,</a:t>
            </a:r>
            <a:br>
              <a:rPr lang="en-US" dirty="0" smtClean="0"/>
            </a:br>
            <a:r>
              <a:rPr lang="en-US" dirty="0" smtClean="0"/>
              <a:t>I love you so much,</a:t>
            </a:r>
            <a:br>
              <a:rPr lang="en-US" dirty="0" smtClean="0"/>
            </a:br>
            <a:r>
              <a:rPr lang="en-US" dirty="0" smtClean="0"/>
              <a:t>I want you to be happy</a:t>
            </a:r>
            <a:br>
              <a:rPr lang="en-US" dirty="0" smtClean="0"/>
            </a:br>
            <a:r>
              <a:rPr lang="en-US" dirty="0" smtClean="0"/>
              <a:t>On the 8</a:t>
            </a:r>
            <a:r>
              <a:rPr lang="en-US" baseline="30000" dirty="0" smtClean="0"/>
              <a:t>th</a:t>
            </a:r>
            <a:r>
              <a:rPr lang="en-US" dirty="0" smtClean="0"/>
              <a:t> of March.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9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My dear, dear Mummy,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love you so much,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want you to be happy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the   8</a:t>
            </a:r>
            <a:r>
              <a:rPr lang="en-US" baseline="30000" dirty="0" smtClean="0"/>
              <a:t>th</a:t>
            </a:r>
            <a:r>
              <a:rPr lang="en-US" dirty="0" smtClean="0"/>
              <a:t>   of March.</a:t>
            </a:r>
            <a:endParaRPr lang="ru-RU" dirty="0"/>
          </a:p>
        </p:txBody>
      </p:sp>
      <p:pic>
        <p:nvPicPr>
          <p:cNvPr id="3074" name="Picture 2" descr="Z:\Desktop\курсы1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79" y="764704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Desktop\курсы1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36267"/>
            <a:ext cx="900113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Desktop\курсы1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07855"/>
            <a:ext cx="10429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Z:\Desktop\курсы1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731" y="2959188"/>
            <a:ext cx="1392708" cy="139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:\Desktop\курсы1\images (1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509120"/>
            <a:ext cx="821631" cy="7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Z:\Desktop\курсы1\images (8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74" y="4330731"/>
            <a:ext cx="1271366" cy="136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7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esktop\курсы1\1284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26" y="33265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Desktop\курсы1\1284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Desktop\курсы1\1284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1132877" cy="113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esktop\курсы1\arrow-blue-right-clip-art_4225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57" y="1779850"/>
            <a:ext cx="1224136" cy="11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esktop\курсы1\788397582247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083" y="1779850"/>
            <a:ext cx="978501" cy="123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:\Desktop\курсы1\12848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26" y="3267947"/>
            <a:ext cx="1173897" cy="117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:\Desktop\курсы1\12848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16" y="328498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Desktop\x_dbc814b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89" y="4797151"/>
            <a:ext cx="2203674" cy="165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Desktop\курсы1\67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94" y="5182780"/>
            <a:ext cx="2047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Z:\Desktop\курсы1\788397582247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4476"/>
            <a:ext cx="978501" cy="123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0" y="1838141"/>
            <a:ext cx="3863819" cy="265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15" y="1896115"/>
            <a:ext cx="3759167" cy="258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2821578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Have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2821578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Has</a:t>
            </a:r>
            <a:endParaRPr lang="ru-RU" sz="3200" dirty="0"/>
          </a:p>
        </p:txBody>
      </p:sp>
      <p:pic>
        <p:nvPicPr>
          <p:cNvPr id="3077" name="Picture 5" descr="Z:\Desktop\курсы1\pchelk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30" y="-91067"/>
            <a:ext cx="2534870" cy="21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:\Desktop\курсы1\загруженное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64"/>
            <a:ext cx="223224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Z:\Desktop\курсы1\загруженное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8" y="4653136"/>
            <a:ext cx="2464780" cy="185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:\Desktop\курсы1\загруженно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03" y="4496732"/>
            <a:ext cx="299409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Z:\Desktop\курсы1\пчела 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88100"/>
            <a:ext cx="2592287" cy="266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Z:\Desktop\курсы1\пчел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74" y="3757786"/>
            <a:ext cx="2205104" cy="23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Z:\Desktop\курсы1\загруженное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5898" y="79812"/>
            <a:ext cx="1823897" cy="16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flipV="1">
            <a:off x="1583669" y="332656"/>
            <a:ext cx="756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4049" y="332656"/>
            <a:ext cx="630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we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16416" y="469271"/>
            <a:ext cx="827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they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87724" y="5373216"/>
            <a:ext cx="1044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you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70537" y="2559968"/>
            <a:ext cx="936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he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70537" y="4221088"/>
            <a:ext cx="3045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she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66112" y="5399757"/>
            <a:ext cx="1728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it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003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292</TotalTime>
  <Words>18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 I’m a little snowflake, Small and white. When the moon is shining I’m sparkling and bright. When you see me falling Come out and play. You can make a snowman  With me today. </vt:lpstr>
      <vt:lpstr> I’m a  little     snowflake,  Small and    white.  When     the    moon is shining  I’m sparkling and     bright.  When      you       see me falling  Come out and play.  You can  make   a snowman   With me today. </vt:lpstr>
      <vt:lpstr>My dear, dear Mummy, I love you so much, I want you to be happy On the 8th of March.</vt:lpstr>
      <vt:lpstr> My dear, dear Mummy,  I love you so much,  I want you to be happy  On the   8th   of March.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</dc:creator>
  <cp:lastModifiedBy>Windows</cp:lastModifiedBy>
  <cp:revision>24</cp:revision>
  <dcterms:created xsi:type="dcterms:W3CDTF">2013-01-20T06:11:48Z</dcterms:created>
  <dcterms:modified xsi:type="dcterms:W3CDTF">2013-08-02T12:48:08Z</dcterms:modified>
</cp:coreProperties>
</file>