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321" r:id="rId18"/>
    <p:sldId id="277" r:id="rId19"/>
    <p:sldId id="322" r:id="rId20"/>
    <p:sldId id="279" r:id="rId21"/>
    <p:sldId id="323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4" r:id="rId63"/>
    <p:sldId id="259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B2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5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1785926"/>
            <a:ext cx="5643602" cy="1785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929066"/>
            <a:ext cx="561498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1DE78-4CF7-4834-A874-9849C0B9BEFA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9AF9-DA8F-498C-AFA2-052421A07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9749-2A86-4D3B-B9DF-F0670D541C55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2EBA-E649-4489-AD58-F7E41C263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8887-2F9B-4301-805A-EF84083D9153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1B15-81E2-44DC-8FA8-7B28DA41C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F53A-688A-47AB-BF67-0007813A7335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D929-FE36-43F1-BCF2-80D3C055B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12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9EEC-C798-457C-95C7-06E62EF94034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DF65-FBBC-4531-9D8F-608C6AAED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0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AA25B-3178-4F35-BA7D-C10B04D15F7B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6F63-66A8-4835-9EF0-BCC16F9AC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8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506C-43F6-42DE-B724-F33F828C8478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7CF0-93A7-4ABF-A638-50F2AFEF4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2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6C676-F52C-4195-A089-71DD72707F38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B9339-AA12-49CA-9A10-DA6AAF4FC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2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BC893-FC6D-4432-8942-6C60152281EB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2668-CBD6-4C9B-97A2-8A775EC92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608F-0813-4826-908B-1DC15CA36BC4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F20C-91C1-44E0-8652-4B3721073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9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68A5-FDE0-4FC9-AB4B-57F160CDE568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D011-F3DA-4E16-9F22-1FCCF305F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01063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CE495C-6A7C-44C6-B722-5A3950819A6A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3DA109-C027-49E3-8168-4DA8F1D0D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famania.net/uploads/posts/2008-08/1219611582_7.jpg" TargetMode="External"/><Relationship Id="rId2" Type="http://schemas.openxmlformats.org/officeDocument/2006/relationships/hyperlink" Target="http://www.uchportal.ru/load/160-1-0-1831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www.grafamania.net/uploads/posts/2009-07/thumbs/1246640277_001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908720"/>
            <a:ext cx="2016224" cy="2088232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ГИА 2013</a:t>
            </a:r>
            <a:b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987824" y="908720"/>
            <a:ext cx="4896544" cy="2088232"/>
          </a:xfrm>
          <a:gradFill flip="none" rotWithShape="1">
            <a:gsLst>
              <a:gs pos="10000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Модуль </a:t>
            </a:r>
            <a:br>
              <a:rPr lang="ru-RU" dirty="0" smtClean="0"/>
            </a:br>
            <a:r>
              <a:rPr lang="ru-RU" dirty="0" smtClean="0"/>
              <a:t>«ГЕОМЕТРИЯ»</a:t>
            </a:r>
            <a:br>
              <a:rPr lang="ru-RU" dirty="0" smtClean="0"/>
            </a:br>
            <a:r>
              <a:rPr lang="ru-RU" dirty="0" smtClean="0"/>
              <a:t>№13</a:t>
            </a:r>
            <a:endParaRPr lang="ru-RU" dirty="0"/>
          </a:p>
        </p:txBody>
      </p:sp>
      <p:sp>
        <p:nvSpPr>
          <p:cNvPr id="307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000375" y="3929063"/>
            <a:ext cx="5614988" cy="1752600"/>
          </a:xfrm>
        </p:spPr>
        <p:txBody>
          <a:bodyPr/>
          <a:lstStyle/>
          <a:p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7FFB4AD-E886-4667-8C7B-9821A27428EA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229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1.Через любую точку плоскости можно провести прямую.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2.Через любую точку плоскости можно провести единственную прямую.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6238" y="4292600"/>
            <a:ext cx="5688012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3.Существует точка плоскости, через которую можно провести прямую.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56BC89A8-9B08-4042-BF68-C22FDB2DAD0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Сколько прямых можно провести через точку на плоскости?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642938" y="142875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Через точку на плоскости можно провести бесконечно много прямых.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14375" y="2786063"/>
            <a:ext cx="7056438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Существует ли точка плоскости, через которую нельзя провести прямую?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3323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866775" y="2938463"/>
            <a:ext cx="7056438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Через любую точку плоскости можно провести прямую.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832475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2AB15496-F938-4595-AE3E-BB4A6821C664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434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две параллельные прямые пересечены третьей прямой, то соответственные углы равны.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2997200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2.Если две параллельные прямые пересечены третьей прямой, то сумма внутренних односторонних углов равна 90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3213" y="4292600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при пересечении двух прямых третьей соответственные углы равны, то прямые перпендикулярны.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5B7AE065-AB47-419A-A764-55DEC5ED7D14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свойство параллельных прямых относительно соответственных углов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642938" y="142875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cs typeface="Times New Roman" pitchFamily="18" charset="0"/>
              </a:rPr>
              <a:t>Если две параллельные прямые пересечены третьей прямой, то соответственные углы равны</a:t>
            </a:r>
            <a:endParaRPr lang="ru-RU" sz="2400" b="1" dirty="0" smtClean="0"/>
          </a:p>
        </p:txBody>
      </p:sp>
      <p:sp>
        <p:nvSpPr>
          <p:cNvPr id="8" name="Пятиугольник 7"/>
          <p:cNvSpPr/>
          <p:nvPr/>
        </p:nvSpPr>
        <p:spPr>
          <a:xfrm>
            <a:off x="642938" y="27146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свойство параллельных прямых относительно внутренних односторонних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5371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785813" y="28575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cs typeface="Times New Roman" pitchFamily="18" charset="0"/>
              </a:rPr>
              <a:t>Если две параллельные прямые пересечены третьей прямой, то сума внутренних односторонних углов равна 180°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843808" y="5733256"/>
            <a:ext cx="25922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832475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14E9DC19-DA5E-48A8-B952-8F416F2FB08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639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557338"/>
            <a:ext cx="5832475" cy="15684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при пересечении двух прямых третьей сумма внутренних накрест лежащих углов равна 180⁰, то прямые параллельны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3213100"/>
            <a:ext cx="58324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при пересечении двух прямых третьей соответственные углы равны 75⁰ и 105⁰, то прямые параллельны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508500"/>
            <a:ext cx="5832475" cy="12017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3.Если при пересечении двух прямых третьей сумма внутренних односторонних углов равна 180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⁰,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то прямые параллельны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55679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55679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321297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321297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50912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50912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17FE9D70-224F-4640-B888-87CC11F5D4B4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признак параллельности двух прямых относительно накрест лежащих углов.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соответственных углов.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внутренних односторонних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7419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накрест лежащие углы равны, то прямые параллельны.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28688" y="27146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 соответственные углы равны, то прямые параллельны.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14438" y="4071938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сумма  внутренних односторонних углов равна 180°, то прямые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877272"/>
            <a:ext cx="3028950" cy="50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832475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0D1EE17A-24AF-4847-A454-B0C18BC9A62B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844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8324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при пересечении двух прямых третьей внутренние накрест лежащие углы равны 45⁰, то прямые параллельны.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2997200"/>
            <a:ext cx="5832475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2.Если при пересечении двух прямых третьей сумма внутренних односторонних углов равна 180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⁰,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то прямые перпендикулярны.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652963"/>
            <a:ext cx="58324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две перпендикулярные прямые пересечены прямой, то внутренние накрест лежащие углы равны.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6531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6531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7ED0A253-0F34-49F5-854A-BBCBB007E178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признак параллельности двух прямых относительно накрест лежащих углов.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73138" y="286226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внутренних односторонних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9466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накрест лежащие углы равны, то прямые параллельны.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071563" y="300037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сумма  внутренних односторонних углов равна 180°, то прямые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0441E4BE-0EF4-4998-B857-44D2BCDABDAD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049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две параллельные прямые пересечены третьей прямой, то внутренние односторонние углы равны.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при пересечении двух прямых третьей сумма соответственных углов равна 180⁰, то прямые параллельны.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две прямые перпендикулярны третьей прямой, то прямые параллельны.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EA4E5EE6-9784-4EB0-902A-5AE16AFA1520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276350" y="3919538"/>
            <a:ext cx="7056438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следствие из аксиомы параллельных прямых и обратное следствию утверждение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898525" y="2493963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соответственных углов.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544513" y="10763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внутренних односторонних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1515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1571625" y="4071938"/>
            <a:ext cx="7056438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прямая перпендикулярна к одной из двух параллельных прямых, то она </a:t>
            </a:r>
            <a:r>
              <a:rPr lang="ru-RU" sz="2400" b="1" dirty="0" err="1"/>
              <a:t>перепендикулярна</a:t>
            </a:r>
            <a:r>
              <a:rPr lang="ru-RU" sz="2400" b="1" dirty="0"/>
              <a:t> и к другой.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71563" y="2643188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 соответственные углы равны, то прямые параллельны.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714375" y="1214438"/>
            <a:ext cx="7056438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сумма  внутренних односторонних углов равна 180°, то прямые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A1C8E37B-A628-4AC6-A64D-97B9BEF7FE9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10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1.Через любые три различные точки плоскости можно провести единственную прямую.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угол равен 25⁰, то смежный с ним угол равен 155⁰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3.Через любую точку плоскости можно провести не менее одной прямой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877272"/>
            <a:ext cx="3028950" cy="50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F55825D-0FA1-4467-842B-EA7DBBB42DD5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253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две параллельные прямые пересечены третьей прямой, то внутренние накрест лежащие углы равны.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2.Если при пересечении двух прямых третьей внутренние односторонние углы равны 70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прямые параллельны.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3.Если при пересечении двух прямых третьей внутренние накрест лежащие углы равны 39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и 141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прямые параллельны.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E048EA39-69F5-4D20-BC21-AA4E22C2F37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признак параллельности двух прямых относительно накрест лежащих углов.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258888" y="2790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параллельности двух прямых относительно внутренних односторонних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3562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накрест лежащие углы равны, то прямые параллельны.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357313" y="2928938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при пересечении двух прямых третьей сумма  внутренних односторонних углов равна 180°, то прямые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805264"/>
            <a:ext cx="3028950" cy="57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832475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5533A5D1-69FD-45F7-AE14-473D29D51F46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458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три угла одного треугольника соответственно равны трем углам другого треугольника, то такие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тр-ки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подобны.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2997200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2.Если один из острых углов прямоугольного треугольника равен 25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другой угол равен 65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292600"/>
            <a:ext cx="5905500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гипотенуза и катет одного прямоугольного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тр-ка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соответственно равны гипотенузе и катету другого прямоугольного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тр-ка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тр-ки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равны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C85210DE-EA27-4E9C-A887-EC11026C71F6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</a:t>
            </a:r>
            <a:r>
              <a:rPr lang="en-US" sz="2400" b="1" dirty="0"/>
              <a:t> </a:t>
            </a:r>
            <a:r>
              <a:rPr lang="ru-RU" sz="2400" b="1" dirty="0"/>
              <a:t>признак треугольника по углам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Каким свойством обладают острые угла прямоугольного треугольника?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равенства прямоугольных треугольников по гипотенузе и катету.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5611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cs typeface="Times New Roman" pitchFamily="18" charset="0"/>
              </a:rPr>
              <a:t>Если два угла одного треугольника соответственно равны двум углам другого треугольника, то такие треугольники подобны.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Сумма острых углов прямоугольного треугольника равна 90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68413" y="4086225"/>
            <a:ext cx="7056437" cy="13589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Если гипотенуза и катет одного прямоугольного треугольника соответственно равны гипотенузе и катету другого прямоугольного треугольника, то треугольники равны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6003051E-4BDF-4378-92A4-E416DC2A3FB1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663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1.Если в ∆АВС углы А и В соответственно равны 36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и 64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внешний угол этого треугольника при вершине С равен 100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2997200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три угла одного треугольника соответственно равны трем углам другого треугольника, то такие треугольники равны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292600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3.Если один из острых углов прямоугольного треугольника равен 20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дугой угол равен 80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238E39A1-F7CA-42B5-85D7-F39747300A31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Каким свойством обладает внешний угол треугольника?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По каким элементам можно определить равенство треугольников?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свойство острых углов прямоугольного треугольника.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7659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Внешний угол треугольника равен сумме двух углов треугольника, не смежных с ним.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По двум сторонам и углу между ними, по стороне и прилежащим к ней углам, по трем сторонам.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331913" y="40767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Сумма острых углов прямоугольного треугольника равна 90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803597D-76AC-4BF3-8C6B-28ED331A36FB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868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557338"/>
            <a:ext cx="5905500" cy="15684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1.Если в ∆АВС углы А и В равны соответственно 40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и 70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внешний угол этого треугольника при вершине С равен 70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3213100"/>
            <a:ext cx="5905500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2.Внешний угол треугольника равен сумме внутренних углов, не смежных с ним.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149725"/>
            <a:ext cx="5905500" cy="15684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55679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55679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321297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321297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14908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14908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C4C5944B-9BCA-4279-A127-F26CF56A2C0A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03250" y="1692275"/>
            <a:ext cx="7056438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Чему равен внешний угол треугольника?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29705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755650" y="1844675"/>
            <a:ext cx="7056438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Внешний угол треугольника равен сумме двух углов треугольника, не смежных с ним.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42988" y="321310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равенства треугольников по двум сторонам и углу между ними.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195388" y="3365500"/>
            <a:ext cx="7056437" cy="13589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C54624E1-0BD0-498E-97B5-87447B643D55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073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1.Сумма углов прямоугольного треугольника равна 90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⁰.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213" y="2708275"/>
            <a:ext cx="5905500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2.Любые два прямоугольных треугольника подобны.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3716338"/>
            <a:ext cx="5905500" cy="193992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катет и острый угол одного прямоугольного треугольника соответственно равны катету и острому углу другого прямоугольного треугольника, то такие треугольники равны.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70892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70892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371703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371703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386D0D23-D85F-4357-9387-3876D85AE6D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Чему равна сумма углов треугольника?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636838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Когда прямоугольные треугольники могут быть подобны? 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равенства прямоугольных треугольников по катету и острому углу.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1755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</a:rPr>
              <a:t> Сумма углов треугольника равна 180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89238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Прямоугольные треугольники могут быть подобными, если выполняется один из признаков подобия треугольников. 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68413" y="4086225"/>
            <a:ext cx="7191375" cy="143033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Если катет и острый угол одного прямоугольного треугольника соответственно равны катету и острому углу другого прямоугольного треугольника, то такие треугольники равны.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E07FDE4A-0AD0-455C-BB52-D9BA82F9A063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аксиому о взаимном расположении прямой и точек.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Каким свойством обладают смежные углы?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Сколько прямых можно провести через точку на плоскости?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131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Через любые две точки проходит прямая , и притом только одна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Сумма смежных углов равна 180°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684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Через точку на плоскости можно провести бесконечно много прямых.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AF493E95-598F-441E-AACA-F98DE314090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277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1.Если один из углов равнобедренного треугольника равен 30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другой его угол равен 150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три стороны одного треугольника соответственно в 5 раз больше трех сторон другого треугольника, то такие треугольники подобны.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724400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3.Сумма углов прямоугольного треугольника равна 180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725144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725144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CEB11E3C-0AB8-43E9-B892-A13C6F09C4E6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Какие углы в равнобедренном треугольнике равны?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подобия треугольников по трем сторонам.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Чему равна сумма углов треугольника?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3803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равнобедренном треугольнике углы при основании равны.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Если три стороны одного треугольника пропорциональны трем сторонам другого треугольника, то треугольники подобны.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684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Сумма углов треугольника равна 180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832475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E4B44B2E-658E-437F-BCFC-08B6700C8366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482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1.В∆АВС, для которого 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∠А=45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∠В=55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∠С=80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Times New Roman" pitchFamily="18" charset="0"/>
                <a:ea typeface="Cambria Math"/>
                <a:cs typeface="Times New Roman" pitchFamily="18" charset="0"/>
              </a:rPr>
              <a:t>, сторона АС – наименьшая.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213" y="2708275"/>
            <a:ext cx="5905500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2.Квадрат любой стороны треугольника равен сумме квадратов других сторон треугольника без удвоенного произведения этих сторон на косинус угла между ними.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437063"/>
            <a:ext cx="5903912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3.В треугольнике против меньшей стороны лежит меньший угол.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70892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70892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43711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43711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63495F55-785E-4F7D-B8EC-971B9414EDF3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84213" y="155575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теорему о соотношениях между сторонами и углами треугольника.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971550" y="2852738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теорему косинусов.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5850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827088" y="17002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треугольнике против большей стороны лежит больший угол, и наоборот, против большего угла лежит большая сторона. 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116013" y="2997200"/>
            <a:ext cx="7200900" cy="13589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Квадрат любой стороны треугольника равен сумме квадратов других сторон треугольника минус удвоенное произведение этих сторон на косинус угла между ними.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905500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5AEDA35E-4622-46F0-AA39-FF65EBF58A39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687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43213" y="1700213"/>
            <a:ext cx="5905500" cy="15700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1.Центром окружности, вписанной в треугольник, является точка пересечения серединных перпендикуляров к его сторонам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3213" y="3357563"/>
            <a:ext cx="590550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2.В треугольнике АВС, для которого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 ∠А=40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∠В=55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∠С=85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Times New Roman" pitchFamily="18" charset="0"/>
                <a:ea typeface="Cambria Math"/>
                <a:cs typeface="Times New Roman" pitchFamily="18" charset="0"/>
              </a:rPr>
              <a:t>, сторона АС – наименьшая.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213" y="4652963"/>
            <a:ext cx="5688012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3.Каждая сторона треугольника меньше суммы других сторон.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335699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335699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6531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6531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E93D4119-CB71-423E-B05E-A5E364F495AB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точке лежит центр вписанной в треугольник окружности?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407670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неравенство треугольника.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7898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Центр вписанной в треугольник окружности лежит в точке пересечения биссектрис углов треугольника.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755650" y="2636838"/>
            <a:ext cx="7056438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теорему о соотношениях между сторонами и углами треугольника.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900113" y="2781300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треугольнике против большей стороны лежит больший угол, и наоборот, против большего угла лежит большая сторона.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268413" y="4229100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Каждая сторона треугольника меньше суммы  двух других сторон.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12.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771775" y="908050"/>
            <a:ext cx="5976938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7A5E766D-3BE4-4F89-A86C-4764F4A1A5DF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892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1775" y="1557338"/>
            <a:ext cx="5976938" cy="15684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Центром окружности, вписанной в правильный треугольник, является точка пересечения серединных перпендикуляров к его сторонам.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1775" y="3284538"/>
            <a:ext cx="5976938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2.В любой прямоугольный треугольник можно вписать окружность.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71775" y="4292600"/>
            <a:ext cx="5976938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3.Центр окружности, описанного около прямоугольного треугольника, находится на катете этого треугольника. 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3284984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3284984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422CA5FF-FC76-4964-A501-681735DB7841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343775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точке лежат центры вписанной в правильный треугольник окружности и описанной окружности около этого же треугольника?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116013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 какой треугольник можно вписать окружность?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619250" y="3933825"/>
            <a:ext cx="7056438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Где лежит центр окружности, описанной около прямоугольного треугольника?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39947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343775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Центры таких окружностей совпадают и лежат в точке пересечения серединных перпендикуляров к сторонам треугольника.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268413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 любой треугольник можно вписать окружность, а значит и прямоугольный?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771650" y="4086225"/>
            <a:ext cx="7056438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 Центр окружности, описанной около прямоугольного треугольника лежит в середине гипотенузы прямоугольного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805264"/>
            <a:ext cx="3028950" cy="57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1F7818F2-A229-41DE-B45C-E1B83BB3C26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097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1.Центром окружности, описанной около треугольника, является точка пересечения его биссектрис.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2.В треугольнике АВС, для которого 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∠А=44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∠В=55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Cambria Math"/>
                <a:ea typeface="Cambria Math"/>
                <a:cs typeface="Times New Roman" pitchFamily="18" charset="0"/>
              </a:rPr>
              <a:t>, ∠С=81</a:t>
            </a:r>
            <a:r>
              <a:rPr lang="ru-RU" sz="2400" dirty="0">
                <a:latin typeface="Calibri"/>
                <a:ea typeface="Cambria Math"/>
                <a:cs typeface="Calibri"/>
              </a:rPr>
              <a:t>⁰</a:t>
            </a:r>
            <a:r>
              <a:rPr lang="ru-RU" sz="2400" dirty="0">
                <a:latin typeface="Times New Roman" pitchFamily="18" charset="0"/>
                <a:ea typeface="Cambria Math"/>
                <a:cs typeface="Times New Roman" pitchFamily="18" charset="0"/>
              </a:rPr>
              <a:t>, сторона ВС – наибольшая.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3.Центром окружности, описанной около треугольника, является точка пересечения серединных перпендикуляров, проведенных у его сторонам.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15A12DB4-3DA2-4AC4-905B-DD6E0B602897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343775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точке лежит центр окружности, описанной около треугольника?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1993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3358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Центр окружности, описанной около треугольника лежит в точке пересечения серединных перпендикуляров к сторонам треугольника.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258888" y="321310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теорему о соотношениях между сторонами и углами треугольника.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403350" y="3357563"/>
            <a:ext cx="7056438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треугольнике против большей стороны лежит больший угол, и наоборот, против большего угла лежит большая сторона.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2D59EC84-EB9E-4EC9-AD1F-1D6AD4174FDB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15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угол равен 56⁰, то вертикальный с ним угол равен 124⁰.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2.Существует точка плоскости, через которую можно провести бесконечное количество различных прямых.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16575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3.Через любую точку плоскости можно провести не более двух прямых.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C5FB1CB9-B3D8-4465-AE56-34924C049038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301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1.В треугольнике против меньшего угла лежит большая сторона.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2.Центром окружности, описанной около правильного треугольника, является точка пересечения его биссектрис.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3.Каждая сторона треугольника больше суммы двух других сторон.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584061FB-FA8D-4F5C-8D47-092F78405245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4040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11188" y="10525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теорему о соотношениях между сторонами и углами треугольника.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755650" y="1196975"/>
            <a:ext cx="7056438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/>
              <a:t>В треугольнике против большей стороны лежит больший угол, и наоборот, против большего угла лежит большая сторона. 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684213" y="2492375"/>
            <a:ext cx="7343775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точке лежит центр окружности, описанной около треугольника?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836613" y="2644775"/>
            <a:ext cx="7334250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/>
              <a:t>Центр окружности, описанной около треугольника лежит в точке пересечения серединных перпендикуляров к сторонам треугольника.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963613" y="392430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неравенство треугольника.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116013" y="4076700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cs typeface="Times New Roman" pitchFamily="18" charset="0"/>
              </a:rPr>
              <a:t>Каждая сторона треугольника меньше суммы  двух других сторон.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E17117F4-332B-454C-95DE-A17366CB9FA6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506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1.В любой квадрат можно вписать окружность.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диагональ четырехугольника делит его углы пополам, то этот четырехугольник – ромб.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3.В любой четырехугольник можно вписать окружность.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F3AC19E2-4703-49C5-AFFD-33D03F1EFE4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416800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четырехугольник можно вписать окружность?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971550" y="2636838"/>
            <a:ext cx="7200900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ромба.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5478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 какой четырехугольник можно вписать окружность?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6091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407275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четырехугольник, суммы противоположных сторон которого равны можно вписать окружность, значит в квадрат можно вписать окружность.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123950" y="2789238"/>
            <a:ext cx="7192963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Если диагональ четырехугольника перпендикулярны и делят углы четырехугольника пополам, то этот четырехугольник – ромб.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7002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В четырехугольник можно вписать окружность, если суммы противоположных углов равны 180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2DAFFD8D-E552-4439-99DA-FE85C1F8ABD7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711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1.Сумма двух противоположных углов параллелограмма равна 180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⁰.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7675" y="2636838"/>
            <a:ext cx="5688013" cy="19383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в четырехугольник можно вписать окружность, то сумма его противоположных сторон равна 200, а длина третьей стороны равна 60, то длина оставшейся стороны равна 140.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652963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3.Около любого четырехугольника можно описать окружность.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63691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63691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6531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6531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E3C69B1B-23D4-4331-8618-802A8CB4C5AF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свойство углов параллелограмма.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035050" y="2916238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Около какой четырехугольника можно описать окружность?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8138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параллелограмме противоположные углы равны.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187450" y="3068638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Около четырехугольника можно описать окружность, если суммы противоположных сторон четырехугольника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439D3C29-E57C-45BE-8554-4254EBE59219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4916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1.Около любого квадрата можно описать окружность.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2.Сумма двух противоположных углов вписанного в окружность четырехугольника равна 90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диагонали параллелограмма делят его углы пополам, то этот параллелограмм – ромб.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9840263D-182B-43A0-B7AB-FA0B26617487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Чему равны суммы противоположных углов вписанного в окружность четырехугольника?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признак ромба с учетом того, что ромб – это параллелограмм.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0186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468313" y="1052513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Около какой четырехугольника можно описать окружность?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20713" y="1204913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Около четырехугольника можно описать окружность, если суммы противоположных сторон четырехугольника равны 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900113" y="270827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Суммы противоположных углов вписанного в окружность четырехугольника равны 180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2684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cs typeface="Times New Roman" pitchFamily="18" charset="0"/>
              </a:rPr>
              <a:t>Если диагонали параллелограмма делят его углы пополам, то этот параллелограмм – ромб.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23.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707C8DA4-5BC6-438D-AFE2-6A349A9E2134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121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в четырехугольнике диагонали равны, то этот четырехугольник – прямоугольник.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9383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в четырехугольник можно вписать окружность, сумма длин двух его противоположных сторон равна 180, а длина третьей стороны равна 70, то длина оставшейся стороны равна 110.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5013325"/>
            <a:ext cx="5688013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3.Диагонали прямоугольника равны.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725144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725144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80252C3F-6FC5-4ED4-9D41-0CEE67F4815A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признак прямоугольника.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400526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Каким особым свойством обладает прямоугольник?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2234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cs typeface="Times New Roman" pitchFamily="18" charset="0"/>
              </a:rPr>
              <a:t>Если в параллелограмме диагонали равны, то этот параллелограмм – прямоугольник.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11188" y="2636838"/>
            <a:ext cx="7416800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четырехугольник можно вписать окружность?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755650" y="2781300"/>
            <a:ext cx="7407275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четырехугольник, суммы противоположных сторон которого равны, можно вписать окружность.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268413" y="415766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Диагонали прямоугольника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7131656A-010F-4741-92D1-340E88A4BB3D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свойство вертикальных углов.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Сколько прямых можно провести через точку на плоскости?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7178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Вертикальные углы равны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Через  точку на плоскости можно провести бесконечно много прямых.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1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C0EEE65-2B18-493D-AA1F-BC308CE87C68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325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1.В любой ромб можно вписать окружность.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8302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2.Около любой трапеции можно описать окружность.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сумма двух противоположных углов четырехугольника равна 90, около этого четырехугольника можно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описать окружность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08196D8D-57A5-4E66-BF14-BEED8754D507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4280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74688" y="2197100"/>
            <a:ext cx="7416800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какой четырехугольник можно вписать окружность?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827088" y="2349500"/>
            <a:ext cx="7408862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В четырехугольник, суммы противоположных сторон которого равны можно вписать окружность.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12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0812FF46-3EB1-43B5-AB5C-AD310C8B742D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530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4619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1.Площадь круга радиуса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²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7675" y="2492375"/>
            <a:ext cx="5688013" cy="15700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радиус окружности равен 10, а расстояние от центра окружности до прямой равно 2, то эти прямая и окружность пересекаются.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3.Длина окружности радиуса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равна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4928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4928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FBE86C1F-E1BB-47D3-8FC5-CAE495B0AAF9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53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 какой формуле можно вычислить площадь круга?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636838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При каком условии прямая и окружность пересекаются?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400526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По какой формуле можно вычислить длину окружности?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6331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S=</a:t>
            </a:r>
            <a:r>
              <a:rPr lang="el-GR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R²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89238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Если расстояние от центра окружности до прямой меньше радиуса окружности, то прямая и окружность пересекаются.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58888" y="41497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843213" y="908050"/>
            <a:ext cx="5905500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5C8D91CA-8765-4860-BAE1-1A2A71A16569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54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7355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1775" y="1557338"/>
            <a:ext cx="60483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радиусы двух окружностей равны 3 и 5, а расстояние между их центрами равно 6 , то эти окружности не имеют общих точек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1775" y="2852738"/>
            <a:ext cx="6048375" cy="15700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радиус окружности равна 3, а расстояние от центра окружности до прямой равно 2, эти прямая и окружность не имеют общих точек.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71775" y="4508500"/>
            <a:ext cx="6048375" cy="12017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3.Через любые три различные точки плоскости, не лежащие на одной прямой, можно провести не более одной окружности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8529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8529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50912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50912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C5F385BE-53E1-4C94-9A0C-36A57EA527D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55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58788" y="973138"/>
            <a:ext cx="7632700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Каково взаимное положение двух окружностей, если расстояние между их центрами больше суммы их радиусов?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7088" y="3716338"/>
            <a:ext cx="72723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Можно ли через три точки плоскости провести окружность?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8378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11188" y="1125538"/>
            <a:ext cx="7632700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расстояние между центрами двух окружностей больше суммы их радиусов, то окружности не пересекаются.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84213" y="2349500"/>
            <a:ext cx="7634287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При каком условии прямая и окружность не пересекаются?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827088" y="2492375"/>
            <a:ext cx="7634287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Если расстояние от центра окружности до прямой больше радиуса окружности, то прямая и окружность не пересекаются.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042988" y="3860800"/>
            <a:ext cx="7632700" cy="1871663"/>
          </a:xfrm>
          <a:prstGeom prst="homePlate">
            <a:avLst>
              <a:gd name="adj" fmla="val 527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Через три точки плоскости можно провести окружность,                       если центр окружности лежит на биссектрисе угла, вершина которого лежит в одной из данных точек, стороны этого угла проходят через две другие точки, и центр окружности равноудален от данных точек.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Значит такая окружность единственная</a:t>
            </a:r>
            <a:r>
              <a:rPr lang="ru-RU" sz="2400" b="1">
                <a:solidFill>
                  <a:srgbClr val="000000"/>
                </a:solidFill>
                <a:cs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9124CEE-D6F4-4FD5-A5D1-A9EA5F2BA367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5940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16238" y="1700213"/>
            <a:ext cx="5759450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расстояние между центрами двух окружностей меньше суммы их радиусов, то эти окружности пересекаются.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6238" y="2997200"/>
            <a:ext cx="5759450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2.Площадь круга радиуса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6238" y="4292600"/>
            <a:ext cx="5759450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3.Длина окружности радиуса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F652A832-B854-4F94-B5F8-12DA53C2E45B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0424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458788" y="1189038"/>
            <a:ext cx="7632700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Каково взаимное положение двух окружностей, если расстояние между их центрами меньше суммы их радиусов?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11188" y="1268413"/>
            <a:ext cx="7632700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расстояние между центрами двух окружностей меньше суммы их радиусов, то окружности пересекаются.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684213" y="249237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 какой формуле можно вычислить площадь круга?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836613" y="264477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S=</a:t>
            </a:r>
            <a:r>
              <a:rPr lang="el-GR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R²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1116013" y="3860800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По какой формуле можно вычислить длину окружности?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258888" y="400526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ru-RU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47C9A89C-014C-459A-B164-1363ED20FBF5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145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02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1.Площадь круга равна квадрату его радиуса.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2.Площадь круга радиуса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R²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3.Если вписанный угол равен 72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то центральный угол, опирающийся на ту же дугу окружности, равен 144</a:t>
            </a:r>
            <a:r>
              <a:rPr lang="ru-RU" alt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B3E713DD-F46D-4E03-BE98-C32F27227CB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Чему равна градусная мера вписанного угла?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Чему равна градусная мера центрального угла?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2474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ятиугольник 12"/>
          <p:cNvSpPr/>
          <p:nvPr/>
        </p:nvSpPr>
        <p:spPr>
          <a:xfrm>
            <a:off x="458788" y="11160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 какой формуле можно вычислить площадь круга?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611188" y="12684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S=</a:t>
            </a:r>
            <a:r>
              <a:rPr lang="el-GR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R²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Градусная мера вписанного угла равна половине дуги, на которую он опирается.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2684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Градусная мера центрального угла равна дуге, на которую он опирается.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3.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F0434E54-7E43-4B21-BAD4-2D94C2EFFD9A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8203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1.Любые три различные прямые проходят через одну общую точку.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636838"/>
            <a:ext cx="5688013" cy="15700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2.Существует точка плоскости, не лежащая на данной прямой, через которую нельзя провести на плоскости ни одной прямой, параллельной данной.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652963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угол равен 47⁰, то смежный с ним угол равен 133⁰.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63691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63691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6531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6531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1B4BD429-FE18-4192-A73F-8B1E89689260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60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" action="ppaction://hlinkshowjump?jump=endshow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3499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1775" y="1557338"/>
            <a:ext cx="60483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1.Если радиусы двух окружностей равны 3 и 5, а расстояние между их центрами равно10, то эти окружности не имеют общих точек.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1775" y="2852738"/>
            <a:ext cx="60483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2.Если расстояние между центрами двух окружностей больше суммы их радиусов, то эти окружности пересекаются.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71775" y="4149725"/>
            <a:ext cx="6048375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расстояние от центра окружности до прямой меньше диаметра окружности, то эти прямая и окружность пересекаются.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8529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8529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14908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14908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9065F236-7644-42C1-9947-542BB69A145C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61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4520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458788" y="1189038"/>
            <a:ext cx="7632700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Каково взаимное положение двух окружностей, если расстояние между их центрами меньше суммы их радиусов?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11188" y="1268413"/>
            <a:ext cx="7632700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расстояние между центрами двух окружностей меньше суммы их радиусов, то окружности пересекаются.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900113" y="3860800"/>
            <a:ext cx="7634287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При каком условии прямая и окружность пересекаются?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116013" y="4005263"/>
            <a:ext cx="7634287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Если расстояние от центра окружности до прямой меньше радиуса окружности, то прямая и окружность пересекаются.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611188" y="2492375"/>
            <a:ext cx="7632700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Каково взаимное положение двух окружностей, если расстояние между их центрами больше суммы их радиусов?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755650" y="2565400"/>
            <a:ext cx="7632700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Если расстояние между центрами двух окружностей больше суммы их радиусов, то окружности не пересекаются.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2FE2BD23-D6BB-4546-A157-71EAFD7A9862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62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" action="ppaction://hlinkshowjump?jump=endshow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65547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1775" y="1557338"/>
            <a:ext cx="6048375" cy="4619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1775" y="2852738"/>
            <a:ext cx="6048375" cy="4619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775" y="4149725"/>
            <a:ext cx="6048375" cy="4619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85293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85293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149080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149080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Использованные  источники:</a:t>
            </a:r>
            <a:endParaRPr lang="ru-RU" dirty="0"/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611188" y="1341438"/>
            <a:ext cx="8137525" cy="45354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шаблона Ермолаева Ирина Алексеевна учитель информатики и математики МОУ «Павловская сош» с.Павловск Алтайский край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  <a:hlinkClick r:id="rId2"/>
              </a:rPr>
              <a:t>http://www.uchportal.ru/load/160-1-0-18319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«ГИА-2013. Математика: типовые экзаменационные варианты: 30 вариантов»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редакцией А. Л. Семенова, И. В. Ященко. – М.: Изд. «Национальное образование», 2013.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ru-RU" sz="2400" smtClean="0">
                <a:latin typeface="Times New Roman" pitchFamily="18" charset="0"/>
                <a:cs typeface="Times New Roman" pitchFamily="18" charset="0"/>
                <a:hlinkClick r:id="rId3"/>
              </a:rPr>
              <a:t>http://www.grafamania.net/uploads/posts/2008-08/1219611582_7.jpg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ru-RU" sz="2400" smtClean="0">
                <a:latin typeface="Times New Roman" pitchFamily="18" charset="0"/>
                <a:cs typeface="Times New Roman" pitchFamily="18" charset="0"/>
                <a:hlinkClick r:id="rId4"/>
              </a:rPr>
              <a:t>http://www.grafamania.net/uploads/posts/2009-07/thumbs/1246640277_001.jpg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4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933825"/>
            <a:ext cx="8636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6804025" y="5013325"/>
            <a:ext cx="6477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6C5982F2-CB7E-4551-8340-DDD7C180EE8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Как могут взаимно располагаться три прямых на плоскости?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аксиому параллельных прямых.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16013" y="3933825"/>
            <a:ext cx="7056437" cy="1081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свойство смежных углов.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9227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Три прямых на плоскости могут иметь одну общую точку, могут пересекаться попарно, могут и не иметь общих точек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908050" y="2717800"/>
            <a:ext cx="7058025" cy="1079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Через точку, не лежащую на данной прямой, проходит только одна прямая, параллельная данной.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268413" y="40862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Сумма  смежных углов равна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129462" cy="64770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Модуль «ГЕОМЕТРИЯ» №13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395534" y="908720"/>
            <a:ext cx="2304257" cy="576262"/>
          </a:xfrm>
          <a:prstGeom prst="frame">
            <a:avLst>
              <a:gd name="adj1" fmla="val 1687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059832" y="5733256"/>
            <a:ext cx="3028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Ответ: 1.</a:t>
            </a:r>
          </a:p>
        </p:txBody>
      </p:sp>
      <p:sp>
        <p:nvSpPr>
          <p:cNvPr id="9222" name="Объект 2"/>
          <p:cNvSpPr>
            <a:spLocks noGrp="1"/>
          </p:cNvSpPr>
          <p:nvPr/>
        </p:nvSpPr>
        <p:spPr bwMode="auto">
          <a:xfrm>
            <a:off x="2987675" y="908050"/>
            <a:ext cx="5688013" cy="576263"/>
          </a:xfrm>
          <a:prstGeom prst="rect">
            <a:avLst/>
          </a:prstGeom>
          <a:gradFill flip="none" rotWithShape="1">
            <a:gsLst>
              <a:gs pos="10000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cs typeface="Arial" charset="0"/>
              </a:rPr>
              <a:t>Укажите номера верных утверждений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812088" y="6021388"/>
            <a:ext cx="936625" cy="360362"/>
          </a:xfrm>
        </p:spPr>
        <p:txBody>
          <a:bodyPr/>
          <a:lstStyle/>
          <a:p>
            <a:pPr>
              <a:defRPr/>
            </a:pPr>
            <a:fld id="{D8CF9E0A-5C45-42C7-B865-DBD55821F3BE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539552" y="5733256"/>
            <a:ext cx="609600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0251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00663"/>
            <a:ext cx="9366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87675" y="1700213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1.Через любые две различные точки плоскости можно провести не более одной прямой.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675" y="2997200"/>
            <a:ext cx="5688013" cy="12001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2.Через любые две различные точки плоскости можно провести не менее одной прямой.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675" y="4292600"/>
            <a:ext cx="5688013" cy="8318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3.Если угол равен 54⁰, то вертикальный с ним угол равен 36⁰.</a:t>
            </a:r>
          </a:p>
        </p:txBody>
      </p:sp>
      <p:sp>
        <p:nvSpPr>
          <p:cNvPr id="29" name="Багетная рамка 28"/>
          <p:cNvSpPr/>
          <p:nvPr/>
        </p:nvSpPr>
        <p:spPr>
          <a:xfrm>
            <a:off x="467544" y="1700808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1547664" y="1700808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467544" y="2996952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1547664" y="2996952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467544" y="4293096"/>
            <a:ext cx="864096" cy="72008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1547664" y="4293096"/>
            <a:ext cx="864096" cy="720080"/>
          </a:xfrm>
          <a:prstGeom prst="bevel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5969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Повторение (подсказка)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37288"/>
            <a:ext cx="849312" cy="365125"/>
          </a:xfrm>
        </p:spPr>
        <p:txBody>
          <a:bodyPr/>
          <a:lstStyle/>
          <a:p>
            <a:pPr>
              <a:defRPr/>
            </a:pPr>
            <a:fld id="{C65A43B6-7C1A-44AC-ACB1-849D4D7A7761}" type="slidenum"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1268413"/>
            <a:ext cx="7056437" cy="1081087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Сформулируйте аксиому о взаимном расположении прямой и точек на плоскости.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55650" y="2565400"/>
            <a:ext cx="7058025" cy="10795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Сформулируйте свойство вертикальных прямых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28688" y="2714625"/>
            <a:ext cx="7056437" cy="1081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Вертикальные углы равны.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288" y="836613"/>
            <a:ext cx="835342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previousslide" highlightClick="1"/>
          </p:cNvPr>
          <p:cNvSpPr/>
          <p:nvPr/>
        </p:nvSpPr>
        <p:spPr>
          <a:xfrm>
            <a:off x="7956376" y="5733256"/>
            <a:ext cx="682625" cy="576263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1275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323850" y="4941888"/>
            <a:ext cx="1003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620713" y="1420813"/>
            <a:ext cx="7056437" cy="10810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Через  любые две точки проходит прямая, и притом только одна.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Презентация КРАСНЫЙ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КРАСНЫЙ БЛОКНОТ</Template>
  <TotalTime>519</TotalTime>
  <Words>4025</Words>
  <Application>Microsoft Office PowerPoint</Application>
  <PresentationFormat>Экран (4:3)</PresentationFormat>
  <Paragraphs>661</Paragraphs>
  <Slides>63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Arial</vt:lpstr>
      <vt:lpstr>Calibri</vt:lpstr>
      <vt:lpstr>Times New Roman</vt:lpstr>
      <vt:lpstr>Cambria Math</vt:lpstr>
      <vt:lpstr>Wingdings</vt:lpstr>
      <vt:lpstr>Презентация КРАСНЫЙ БЛОКНОТ</vt:lpstr>
      <vt:lpstr>Модуль  «ГЕОМЕТРИЯ» №13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Повторение (подсказка)</vt:lpstr>
      <vt:lpstr>Модуль «ГЕОМЕТРИЯ» №13</vt:lpstr>
      <vt:lpstr>Использованные  источники: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Ирина</cp:lastModifiedBy>
  <cp:revision>61</cp:revision>
  <dcterms:created xsi:type="dcterms:W3CDTF">2011-07-15T10:34:26Z</dcterms:created>
  <dcterms:modified xsi:type="dcterms:W3CDTF">2014-09-09T11:11:03Z</dcterms:modified>
</cp:coreProperties>
</file>