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118119"/>
            <a:ext cx="8751703" cy="6563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8712" y="692696"/>
            <a:ext cx="6966587" cy="41044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Электронные таблицы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712" y="4581128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№28</a:t>
            </a:r>
          </a:p>
          <a:p>
            <a:r>
              <a:rPr lang="ru-RU" dirty="0" smtClean="0"/>
              <a:t>9 класс</a:t>
            </a:r>
          </a:p>
          <a:p>
            <a:r>
              <a:rPr lang="ru-RU" dirty="0" smtClean="0"/>
              <a:t>Учитель информатики: Мартынова </a:t>
            </a:r>
            <a:r>
              <a:rPr lang="ru-RU" dirty="0" smtClean="0"/>
              <a:t>О.Г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МБОУ СОШ № 11</a:t>
            </a:r>
          </a:p>
          <a:p>
            <a:r>
              <a:rPr lang="ru-RU" dirty="0" smtClean="0"/>
              <a:t>Г. Краснодар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9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sz="4800" dirty="0" smtClean="0">
                <a:latin typeface="Monotype Corsiva" pitchFamily="66" charset="0"/>
              </a:rPr>
              <a:t>это работающее в диалоговом режиме приложение, хранящее и обрабатывающее данные в прямоугольных таблицах.</a:t>
            </a:r>
          </a:p>
          <a:p>
            <a:pPr>
              <a:buFontTx/>
              <a:buChar char="-"/>
            </a:pPr>
            <a:r>
              <a:rPr lang="ru-RU" sz="4800" dirty="0" smtClean="0">
                <a:latin typeface="Monotype Corsiva" pitchFamily="66" charset="0"/>
              </a:rPr>
              <a:t>Примеры :</a:t>
            </a:r>
          </a:p>
          <a:p>
            <a:pPr>
              <a:buFontTx/>
              <a:buChar char="-"/>
            </a:pPr>
            <a:r>
              <a:rPr lang="en-US" sz="4800" dirty="0" smtClean="0">
                <a:latin typeface="Monotype Corsiva" pitchFamily="66" charset="0"/>
              </a:rPr>
              <a:t>Microsoft Excel – </a:t>
            </a:r>
            <a:r>
              <a:rPr lang="ru-RU" sz="4800" dirty="0" smtClean="0">
                <a:latin typeface="Monotype Corsiva" pitchFamily="66" charset="0"/>
              </a:rPr>
              <a:t>файлы *.</a:t>
            </a:r>
            <a:r>
              <a:rPr lang="en-US" sz="4800" dirty="0" err="1" smtClean="0">
                <a:latin typeface="Monotype Corsiva" pitchFamily="66" charset="0"/>
              </a:rPr>
              <a:t>xls</a:t>
            </a:r>
            <a:r>
              <a:rPr lang="ru-RU" sz="4800" dirty="0" smtClean="0">
                <a:latin typeface="Monotype Corsiva" pitchFamily="66" charset="0"/>
              </a:rPr>
              <a:t>,*</a:t>
            </a:r>
            <a:r>
              <a:rPr lang="en-US" sz="4800" dirty="0" err="1" smtClean="0">
                <a:latin typeface="Monotype Corsiva" pitchFamily="66" charset="0"/>
              </a:rPr>
              <a:t>xlsx</a:t>
            </a:r>
            <a:endParaRPr lang="en-US" sz="4800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en-US" sz="4800" dirty="0" smtClean="0">
                <a:latin typeface="Monotype Corsiva" pitchFamily="66" charset="0"/>
              </a:rPr>
              <a:t>Open Office Calk – </a:t>
            </a:r>
            <a:r>
              <a:rPr lang="ru-RU" sz="4800" dirty="0" smtClean="0">
                <a:latin typeface="Monotype Corsiva" pitchFamily="66" charset="0"/>
              </a:rPr>
              <a:t>файлы *.</a:t>
            </a:r>
            <a:r>
              <a:rPr lang="en-US" sz="4800" dirty="0" err="1" smtClean="0">
                <a:latin typeface="Monotype Corsiva" pitchFamily="66" charset="0"/>
              </a:rPr>
              <a:t>ods</a:t>
            </a:r>
            <a:r>
              <a:rPr lang="en-US" sz="4800" dirty="0" smtClean="0">
                <a:latin typeface="Monotype Corsiva" pitchFamily="66" charset="0"/>
              </a:rPr>
              <a:t> 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3457" y="404664"/>
            <a:ext cx="6966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Электронные таблицы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23" y="4437112"/>
            <a:ext cx="716361" cy="59265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3" name="Picture 5" descr="http://icons.iconarchive.com/icons/ncrow/mega-pack-2/256/OpenOffice-Calc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99" y="5402458"/>
            <a:ext cx="757909" cy="7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600" b="1" dirty="0" smtClean="0">
                <a:solidFill>
                  <a:srgbClr val="00B050"/>
                </a:solidFill>
                <a:latin typeface="Monotype Corsiva" pitchFamily="66" charset="0"/>
              </a:rPr>
              <a:t>- </a:t>
            </a:r>
            <a:r>
              <a:rPr lang="ru-RU" sz="4600" b="1" dirty="0" smtClean="0">
                <a:solidFill>
                  <a:srgbClr val="00B050"/>
                </a:solidFill>
                <a:latin typeface="Monotype Corsiva" pitchFamily="66" charset="0"/>
              </a:rPr>
              <a:t>автоматические вычисления с данными в таблицах.</a:t>
            </a:r>
          </a:p>
          <a:p>
            <a:pPr marL="0" indent="0">
              <a:buNone/>
            </a:pPr>
            <a:r>
              <a:rPr lang="ru-RU" sz="4000" dirty="0" smtClean="0">
                <a:latin typeface="Monotype Corsiva" pitchFamily="66" charset="0"/>
              </a:rPr>
              <a:t>А также:</a:t>
            </a:r>
          </a:p>
          <a:p>
            <a:pPr>
              <a:buClr>
                <a:schemeClr val="accent3"/>
              </a:buClr>
            </a:pPr>
            <a:r>
              <a:rPr lang="ru-RU" sz="4000" dirty="0" smtClean="0">
                <a:latin typeface="Monotype Corsiva" pitchFamily="66" charset="0"/>
              </a:rPr>
              <a:t>Хранение данных в табличном виде.</a:t>
            </a:r>
          </a:p>
          <a:p>
            <a:pPr>
              <a:buClr>
                <a:schemeClr val="accent3"/>
              </a:buClr>
            </a:pPr>
            <a:r>
              <a:rPr lang="ru-RU" sz="4000" dirty="0" smtClean="0">
                <a:latin typeface="Monotype Corsiva" pitchFamily="66" charset="0"/>
              </a:rPr>
              <a:t>Диаграммы</a:t>
            </a:r>
          </a:p>
          <a:p>
            <a:pPr>
              <a:buClr>
                <a:schemeClr val="accent3"/>
              </a:buClr>
            </a:pPr>
            <a:r>
              <a:rPr lang="ru-RU" sz="4000" dirty="0" smtClean="0">
                <a:latin typeface="Monotype Corsiva" pitchFamily="66" charset="0"/>
              </a:rPr>
              <a:t>Анализ данных</a:t>
            </a:r>
          </a:p>
          <a:p>
            <a:pPr>
              <a:buClr>
                <a:schemeClr val="accent3"/>
              </a:buClr>
            </a:pPr>
            <a:r>
              <a:rPr lang="ru-RU" sz="4000" dirty="0" smtClean="0">
                <a:latin typeface="Monotype Corsiva" pitchFamily="66" charset="0"/>
              </a:rPr>
              <a:t>Составление прогнозов</a:t>
            </a:r>
          </a:p>
          <a:p>
            <a:pPr>
              <a:buClr>
                <a:schemeClr val="accent3"/>
              </a:buClr>
            </a:pPr>
            <a:r>
              <a:rPr lang="ru-RU" sz="4000" dirty="0" smtClean="0">
                <a:latin typeface="Monotype Corsiva" pitchFamily="66" charset="0"/>
              </a:rPr>
              <a:t>Поиск оптимальных решений</a:t>
            </a:r>
          </a:p>
          <a:p>
            <a:pPr>
              <a:buClr>
                <a:schemeClr val="accent3"/>
              </a:buClr>
            </a:pPr>
            <a:r>
              <a:rPr lang="ru-RU" sz="4000" dirty="0" smtClean="0">
                <a:latin typeface="Monotype Corsiva" pitchFamily="66" charset="0"/>
              </a:rPr>
              <a:t>Отчеты </a:t>
            </a:r>
          </a:p>
          <a:p>
            <a:pPr marL="0" indent="0">
              <a:buNone/>
            </a:pPr>
            <a:endParaRPr lang="ru-RU" sz="40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7884" y="548680"/>
            <a:ext cx="5508239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softRound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Основная задача:</a:t>
            </a:r>
            <a:endParaRPr lang="ru-RU" sz="5400" b="1" cap="none" spc="0" dirty="0">
              <a:ln/>
              <a:solidFill>
                <a:schemeClr val="accent3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3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Столбцы, строки, ячейки.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Адрес ячейки В3, ячейка активна(когда выделена).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1" y="2996952"/>
            <a:ext cx="5791553" cy="286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763688" y="5517232"/>
            <a:ext cx="1224136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9592" y="62373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Рабочие листы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4293096"/>
            <a:ext cx="792088" cy="1224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283968" y="5517232"/>
            <a:ext cx="55830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63888" y="62373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Столбец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966911" y="5229200"/>
            <a:ext cx="548540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7074516" y="5265204"/>
            <a:ext cx="305796" cy="9721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04248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24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468" y="260648"/>
            <a:ext cx="8229600" cy="940966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Диапазон ячеек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792088"/>
          </a:xfrm>
        </p:spPr>
        <p:txBody>
          <a:bodyPr/>
          <a:lstStyle/>
          <a:p>
            <a:r>
              <a:rPr lang="ru-RU" dirty="0" smtClean="0"/>
              <a:t>Диапазон А2-А4, С1-Е1, </a:t>
            </a:r>
            <a:r>
              <a:rPr lang="en-US" dirty="0" smtClean="0"/>
              <a:t>D3-E4.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85" y="1492084"/>
            <a:ext cx="5745567" cy="393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7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309" y="260648"/>
            <a:ext cx="8229600" cy="724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Редактирование листов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63905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6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514946" cy="5779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64132" y="2284439"/>
            <a:ext cx="3528392" cy="230832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Д/з.  </a:t>
            </a:r>
            <a:r>
              <a:rPr lang="ru-RU" sz="4800" dirty="0" smtClean="0">
                <a:latin typeface="Monotype Corsiva" pitchFamily="66" charset="0"/>
                <a:cs typeface="Vrinda"/>
              </a:rPr>
              <a:t>§ 3.2.1.  стр. 84- 87, </a:t>
            </a:r>
          </a:p>
          <a:p>
            <a:r>
              <a:rPr lang="ru-RU" sz="4800" dirty="0" smtClean="0">
                <a:latin typeface="Monotype Corsiva" pitchFamily="66" charset="0"/>
                <a:cs typeface="Vrinda"/>
              </a:rPr>
              <a:t>№ 3.8</a:t>
            </a:r>
            <a:endParaRPr lang="ru-RU" sz="4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8800" y="980728"/>
            <a:ext cx="6546408" cy="49685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ross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Практическая работа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479" y="2924944"/>
            <a:ext cx="2255158" cy="224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55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126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Столбцы, строки, ячейки.</vt:lpstr>
      <vt:lpstr>Диапазон ячеек</vt:lpstr>
      <vt:lpstr>Редактирование листов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</dc:creator>
  <cp:lastModifiedBy>Евгений</cp:lastModifiedBy>
  <cp:revision>7</cp:revision>
  <dcterms:created xsi:type="dcterms:W3CDTF">2012-12-16T16:17:35Z</dcterms:created>
  <dcterms:modified xsi:type="dcterms:W3CDTF">2013-12-26T15:50:05Z</dcterms:modified>
</cp:coreProperties>
</file>