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455" autoAdjust="0"/>
  </p:normalViewPr>
  <p:slideViewPr>
    <p:cSldViewPr>
      <p:cViewPr varScale="1">
        <p:scale>
          <a:sx n="63" d="100"/>
          <a:sy n="63" d="100"/>
        </p:scale>
        <p:origin x="-10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3822D4-7DCA-4402-B2E0-65D01B6F750E}" type="doc">
      <dgm:prSet loTypeId="urn:microsoft.com/office/officeart/2005/8/layout/pyramid2" loCatId="pyramid" qsTypeId="urn:microsoft.com/office/officeart/2005/8/quickstyle/simple1" qsCatId="simple" csTypeId="urn:microsoft.com/office/officeart/2005/8/colors/colorful5" csCatId="colorful" phldr="1"/>
      <dgm:spPr/>
    </dgm:pt>
    <dgm:pt modelId="{1B33DF35-59AC-4A21-ADE4-6D25D12364A2}">
      <dgm:prSet phldrT="[Текст]" custT="1"/>
      <dgm:spPr/>
      <dgm:t>
        <a:bodyPr/>
        <a:lstStyle/>
        <a:p>
          <a:r>
            <a:rPr lang="ru-RU" sz="1800" b="1" i="1" dirty="0" smtClean="0">
              <a:latin typeface="Georgia" pitchFamily="18" charset="0"/>
            </a:rPr>
            <a:t>Приобрести необходимое количество для ремонта материала</a:t>
          </a:r>
          <a:endParaRPr lang="ru-RU" sz="1800" dirty="0"/>
        </a:p>
      </dgm:t>
    </dgm:pt>
    <dgm:pt modelId="{3CA9AADE-5BE9-40AF-81B8-EFCC829B1F6F}" type="parTrans" cxnId="{3AD72503-0144-4F5D-A091-8F2A7E4CAC32}">
      <dgm:prSet/>
      <dgm:spPr/>
      <dgm:t>
        <a:bodyPr/>
        <a:lstStyle/>
        <a:p>
          <a:endParaRPr lang="ru-RU" sz="1800"/>
        </a:p>
      </dgm:t>
    </dgm:pt>
    <dgm:pt modelId="{D1313398-9B49-42E6-85C8-8EBCCFC5260B}" type="sibTrans" cxnId="{3AD72503-0144-4F5D-A091-8F2A7E4CAC32}">
      <dgm:prSet/>
      <dgm:spPr/>
      <dgm:t>
        <a:bodyPr/>
        <a:lstStyle/>
        <a:p>
          <a:endParaRPr lang="ru-RU" sz="1800"/>
        </a:p>
      </dgm:t>
    </dgm:pt>
    <dgm:pt modelId="{9595127B-984C-4DCF-8BA3-637A521CBB07}">
      <dgm:prSet custT="1"/>
      <dgm:spPr/>
      <dgm:t>
        <a:bodyPr/>
        <a:lstStyle/>
        <a:p>
          <a:r>
            <a:rPr lang="ru-RU" sz="1800" b="1" i="1" dirty="0" smtClean="0">
              <a:latin typeface="Georgia" pitchFamily="18" charset="0"/>
            </a:rPr>
            <a:t> Создать рабочую группу</a:t>
          </a:r>
          <a:endParaRPr lang="ru-RU" sz="1800" dirty="0"/>
        </a:p>
      </dgm:t>
    </dgm:pt>
    <dgm:pt modelId="{BC909127-9FE0-4A11-B9AC-2D830A30BE74}" type="parTrans" cxnId="{3780E273-BC98-42C3-9504-306461F225B4}">
      <dgm:prSet/>
      <dgm:spPr/>
      <dgm:t>
        <a:bodyPr/>
        <a:lstStyle/>
        <a:p>
          <a:endParaRPr lang="ru-RU" sz="1800"/>
        </a:p>
      </dgm:t>
    </dgm:pt>
    <dgm:pt modelId="{0E29CE9D-808E-420A-A21F-E874651FD5D8}" type="sibTrans" cxnId="{3780E273-BC98-42C3-9504-306461F225B4}">
      <dgm:prSet/>
      <dgm:spPr/>
      <dgm:t>
        <a:bodyPr/>
        <a:lstStyle/>
        <a:p>
          <a:endParaRPr lang="ru-RU" sz="1800"/>
        </a:p>
      </dgm:t>
    </dgm:pt>
    <dgm:pt modelId="{657B0E94-A91E-43C6-A0AC-DEE286F4400B}">
      <dgm:prSet custT="1"/>
      <dgm:spPr/>
      <dgm:t>
        <a:bodyPr/>
        <a:lstStyle/>
        <a:p>
          <a:r>
            <a:rPr lang="ru-RU" sz="1800" b="1" i="1" dirty="0" smtClean="0">
              <a:latin typeface="Georgia" pitchFamily="18" charset="0"/>
            </a:rPr>
            <a:t>Определить помещение и зоны ремонта</a:t>
          </a:r>
          <a:endParaRPr lang="ru-RU" sz="1800" dirty="0"/>
        </a:p>
      </dgm:t>
    </dgm:pt>
    <dgm:pt modelId="{F8461DC1-93C8-49B5-A8C2-C0FE51B38BDC}" type="parTrans" cxnId="{5AF1479A-6455-4DED-9A93-F1A5722FBB73}">
      <dgm:prSet/>
      <dgm:spPr/>
      <dgm:t>
        <a:bodyPr/>
        <a:lstStyle/>
        <a:p>
          <a:endParaRPr lang="ru-RU" sz="1800"/>
        </a:p>
      </dgm:t>
    </dgm:pt>
    <dgm:pt modelId="{8ECB21F3-1DF2-4659-A7DE-D811D5033668}" type="sibTrans" cxnId="{5AF1479A-6455-4DED-9A93-F1A5722FBB73}">
      <dgm:prSet/>
      <dgm:spPr/>
      <dgm:t>
        <a:bodyPr/>
        <a:lstStyle/>
        <a:p>
          <a:endParaRPr lang="ru-RU" sz="1800"/>
        </a:p>
      </dgm:t>
    </dgm:pt>
    <dgm:pt modelId="{701B42FA-5BE5-46B0-A2FC-8BA1348196D0}">
      <dgm:prSet custT="1"/>
      <dgm:spPr/>
      <dgm:t>
        <a:bodyPr/>
        <a:lstStyle/>
        <a:p>
          <a:r>
            <a:rPr lang="ru-RU" sz="1800" b="1" i="1" dirty="0" smtClean="0">
              <a:latin typeface="Georgia" pitchFamily="18" charset="0"/>
            </a:rPr>
            <a:t>Измерить  помещение</a:t>
          </a:r>
          <a:endParaRPr lang="ru-RU" sz="1800" dirty="0"/>
        </a:p>
      </dgm:t>
    </dgm:pt>
    <dgm:pt modelId="{8D465A84-3A35-4AF5-9816-BBF79E03590F}" type="parTrans" cxnId="{6E956085-88F9-4018-AB17-6A5E7925B35D}">
      <dgm:prSet/>
      <dgm:spPr/>
      <dgm:t>
        <a:bodyPr/>
        <a:lstStyle/>
        <a:p>
          <a:endParaRPr lang="ru-RU" sz="1800"/>
        </a:p>
      </dgm:t>
    </dgm:pt>
    <dgm:pt modelId="{CD1F1498-AF3C-4E6E-B025-C05B49B27703}" type="sibTrans" cxnId="{6E956085-88F9-4018-AB17-6A5E7925B35D}">
      <dgm:prSet/>
      <dgm:spPr/>
      <dgm:t>
        <a:bodyPr/>
        <a:lstStyle/>
        <a:p>
          <a:endParaRPr lang="ru-RU" sz="1800"/>
        </a:p>
      </dgm:t>
    </dgm:pt>
    <dgm:pt modelId="{20209BD9-BF76-4CE5-9CE3-7C8BD84FBA3B}">
      <dgm:prSet custT="1"/>
      <dgm:spPr/>
      <dgm:t>
        <a:bodyPr/>
        <a:lstStyle/>
        <a:p>
          <a:r>
            <a:rPr lang="ru-RU" sz="1800" b="1" i="1" smtClean="0">
              <a:latin typeface="Georgia" pitchFamily="18" charset="0"/>
            </a:rPr>
            <a:t>Произвести расчет</a:t>
          </a:r>
          <a:endParaRPr lang="ru-RU" sz="1800"/>
        </a:p>
      </dgm:t>
    </dgm:pt>
    <dgm:pt modelId="{C244756A-38A4-4BD0-9440-CF49323F21CD}" type="parTrans" cxnId="{D270EF81-AC6F-40D5-BB83-B47EE3C23284}">
      <dgm:prSet/>
      <dgm:spPr/>
      <dgm:t>
        <a:bodyPr/>
        <a:lstStyle/>
        <a:p>
          <a:endParaRPr lang="ru-RU" sz="1800"/>
        </a:p>
      </dgm:t>
    </dgm:pt>
    <dgm:pt modelId="{D853C6F8-217D-445A-9441-669AF33CE7CC}" type="sibTrans" cxnId="{D270EF81-AC6F-40D5-BB83-B47EE3C23284}">
      <dgm:prSet/>
      <dgm:spPr/>
      <dgm:t>
        <a:bodyPr/>
        <a:lstStyle/>
        <a:p>
          <a:endParaRPr lang="ru-RU" sz="1800"/>
        </a:p>
      </dgm:t>
    </dgm:pt>
    <dgm:pt modelId="{708F03AB-ED01-43CA-9274-4B4870C25B33}" type="pres">
      <dgm:prSet presAssocID="{E13822D4-7DCA-4402-B2E0-65D01B6F750E}" presName="compositeShape" presStyleCnt="0">
        <dgm:presLayoutVars>
          <dgm:dir/>
          <dgm:resizeHandles/>
        </dgm:presLayoutVars>
      </dgm:prSet>
      <dgm:spPr/>
    </dgm:pt>
    <dgm:pt modelId="{8B6156B3-96DB-4855-AF6C-2CC985188035}" type="pres">
      <dgm:prSet presAssocID="{E13822D4-7DCA-4402-B2E0-65D01B6F750E}" presName="pyramid" presStyleLbl="node1" presStyleIdx="0" presStyleCnt="1"/>
      <dgm:spPr/>
    </dgm:pt>
    <dgm:pt modelId="{A9A39BEF-B4A1-44E7-9B0B-ECEF6B3805F4}" type="pres">
      <dgm:prSet presAssocID="{E13822D4-7DCA-4402-B2E0-65D01B6F750E}" presName="theList" presStyleCnt="0"/>
      <dgm:spPr/>
    </dgm:pt>
    <dgm:pt modelId="{135D6E2C-7C2B-42D7-BAB8-ED5B1E8EB7EF}" type="pres">
      <dgm:prSet presAssocID="{9595127B-984C-4DCF-8BA3-637A521CBB07}" presName="aNode" presStyleLbl="fgAcc1" presStyleIdx="0" presStyleCnt="5" custScaleX="145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E7C1D-A863-4ED6-A2B8-6564A5347372}" type="pres">
      <dgm:prSet presAssocID="{9595127B-984C-4DCF-8BA3-637A521CBB07}" presName="aSpace" presStyleCnt="0"/>
      <dgm:spPr/>
    </dgm:pt>
    <dgm:pt modelId="{1F532C76-32D2-4786-B28D-E6EA972094C1}" type="pres">
      <dgm:prSet presAssocID="{657B0E94-A91E-43C6-A0AC-DEE286F4400B}" presName="aNode" presStyleLbl="fgAcc1" presStyleIdx="1" presStyleCnt="5" custScaleX="145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91345-3285-44BC-9B14-07078A5C9859}" type="pres">
      <dgm:prSet presAssocID="{657B0E94-A91E-43C6-A0AC-DEE286F4400B}" presName="aSpace" presStyleCnt="0"/>
      <dgm:spPr/>
    </dgm:pt>
    <dgm:pt modelId="{01DD5BCC-B9A6-49BC-A7BE-CFA14CBBC093}" type="pres">
      <dgm:prSet presAssocID="{701B42FA-5BE5-46B0-A2FC-8BA1348196D0}" presName="aNode" presStyleLbl="fgAcc1" presStyleIdx="2" presStyleCnt="5" custScaleX="145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749D5-9E3D-47EB-A40A-7E87CEFB8744}" type="pres">
      <dgm:prSet presAssocID="{701B42FA-5BE5-46B0-A2FC-8BA1348196D0}" presName="aSpace" presStyleCnt="0"/>
      <dgm:spPr/>
    </dgm:pt>
    <dgm:pt modelId="{FCD97925-9158-414E-BC30-5F8CD36DE24E}" type="pres">
      <dgm:prSet presAssocID="{20209BD9-BF76-4CE5-9CE3-7C8BD84FBA3B}" presName="aNode" presStyleLbl="fgAcc1" presStyleIdx="3" presStyleCnt="5" custScaleX="145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98668-D835-47B9-A0DF-C01AA926C64A}" type="pres">
      <dgm:prSet presAssocID="{20209BD9-BF76-4CE5-9CE3-7C8BD84FBA3B}" presName="aSpace" presStyleCnt="0"/>
      <dgm:spPr/>
    </dgm:pt>
    <dgm:pt modelId="{9D9EB3FC-B38C-4283-BD8D-E5EE9AD42D8C}" type="pres">
      <dgm:prSet presAssocID="{1B33DF35-59AC-4A21-ADE4-6D25D12364A2}" presName="aNode" presStyleLbl="fgAcc1" presStyleIdx="4" presStyleCnt="5" custScaleX="1479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9950B-46E0-4BFA-99E4-820A255BF12B}" type="pres">
      <dgm:prSet presAssocID="{1B33DF35-59AC-4A21-ADE4-6D25D12364A2}" presName="aSpace" presStyleCnt="0"/>
      <dgm:spPr/>
    </dgm:pt>
  </dgm:ptLst>
  <dgm:cxnLst>
    <dgm:cxn modelId="{D270EF81-AC6F-40D5-BB83-B47EE3C23284}" srcId="{E13822D4-7DCA-4402-B2E0-65D01B6F750E}" destId="{20209BD9-BF76-4CE5-9CE3-7C8BD84FBA3B}" srcOrd="3" destOrd="0" parTransId="{C244756A-38A4-4BD0-9440-CF49323F21CD}" sibTransId="{D853C6F8-217D-445A-9441-669AF33CE7CC}"/>
    <dgm:cxn modelId="{5C86795A-4754-46CD-BAA7-DD42A95F3190}" type="presOf" srcId="{9595127B-984C-4DCF-8BA3-637A521CBB07}" destId="{135D6E2C-7C2B-42D7-BAB8-ED5B1E8EB7EF}" srcOrd="0" destOrd="0" presId="urn:microsoft.com/office/officeart/2005/8/layout/pyramid2"/>
    <dgm:cxn modelId="{3780E273-BC98-42C3-9504-306461F225B4}" srcId="{E13822D4-7DCA-4402-B2E0-65D01B6F750E}" destId="{9595127B-984C-4DCF-8BA3-637A521CBB07}" srcOrd="0" destOrd="0" parTransId="{BC909127-9FE0-4A11-B9AC-2D830A30BE74}" sibTransId="{0E29CE9D-808E-420A-A21F-E874651FD5D8}"/>
    <dgm:cxn modelId="{3AD72503-0144-4F5D-A091-8F2A7E4CAC32}" srcId="{E13822D4-7DCA-4402-B2E0-65D01B6F750E}" destId="{1B33DF35-59AC-4A21-ADE4-6D25D12364A2}" srcOrd="4" destOrd="0" parTransId="{3CA9AADE-5BE9-40AF-81B8-EFCC829B1F6F}" sibTransId="{D1313398-9B49-42E6-85C8-8EBCCFC5260B}"/>
    <dgm:cxn modelId="{7C7204E0-77EA-4BE0-A73C-5ADC751C8E4E}" type="presOf" srcId="{1B33DF35-59AC-4A21-ADE4-6D25D12364A2}" destId="{9D9EB3FC-B38C-4283-BD8D-E5EE9AD42D8C}" srcOrd="0" destOrd="0" presId="urn:microsoft.com/office/officeart/2005/8/layout/pyramid2"/>
    <dgm:cxn modelId="{D90FA847-B6A8-48BA-95E2-D3F27D037446}" type="presOf" srcId="{20209BD9-BF76-4CE5-9CE3-7C8BD84FBA3B}" destId="{FCD97925-9158-414E-BC30-5F8CD36DE24E}" srcOrd="0" destOrd="0" presId="urn:microsoft.com/office/officeart/2005/8/layout/pyramid2"/>
    <dgm:cxn modelId="{F80C2C02-8739-47AB-9FA3-08AD0B1D5D12}" type="presOf" srcId="{E13822D4-7DCA-4402-B2E0-65D01B6F750E}" destId="{708F03AB-ED01-43CA-9274-4B4870C25B33}" srcOrd="0" destOrd="0" presId="urn:microsoft.com/office/officeart/2005/8/layout/pyramid2"/>
    <dgm:cxn modelId="{6E956085-88F9-4018-AB17-6A5E7925B35D}" srcId="{E13822D4-7DCA-4402-B2E0-65D01B6F750E}" destId="{701B42FA-5BE5-46B0-A2FC-8BA1348196D0}" srcOrd="2" destOrd="0" parTransId="{8D465A84-3A35-4AF5-9816-BBF79E03590F}" sibTransId="{CD1F1498-AF3C-4E6E-B025-C05B49B27703}"/>
    <dgm:cxn modelId="{A7886F5C-247D-409A-83B6-64D9F2B5059B}" type="presOf" srcId="{657B0E94-A91E-43C6-A0AC-DEE286F4400B}" destId="{1F532C76-32D2-4786-B28D-E6EA972094C1}" srcOrd="0" destOrd="0" presId="urn:microsoft.com/office/officeart/2005/8/layout/pyramid2"/>
    <dgm:cxn modelId="{5AF1479A-6455-4DED-9A93-F1A5722FBB73}" srcId="{E13822D4-7DCA-4402-B2E0-65D01B6F750E}" destId="{657B0E94-A91E-43C6-A0AC-DEE286F4400B}" srcOrd="1" destOrd="0" parTransId="{F8461DC1-93C8-49B5-A8C2-C0FE51B38BDC}" sibTransId="{8ECB21F3-1DF2-4659-A7DE-D811D5033668}"/>
    <dgm:cxn modelId="{2A216804-5002-4824-A825-6FC83089BDD5}" type="presOf" srcId="{701B42FA-5BE5-46B0-A2FC-8BA1348196D0}" destId="{01DD5BCC-B9A6-49BC-A7BE-CFA14CBBC093}" srcOrd="0" destOrd="0" presId="urn:microsoft.com/office/officeart/2005/8/layout/pyramid2"/>
    <dgm:cxn modelId="{749DA967-979A-441E-B5DC-132AD15541B7}" type="presParOf" srcId="{708F03AB-ED01-43CA-9274-4B4870C25B33}" destId="{8B6156B3-96DB-4855-AF6C-2CC985188035}" srcOrd="0" destOrd="0" presId="urn:microsoft.com/office/officeart/2005/8/layout/pyramid2"/>
    <dgm:cxn modelId="{BA57E726-30C1-4D10-B40C-CBB5CD94B91C}" type="presParOf" srcId="{708F03AB-ED01-43CA-9274-4B4870C25B33}" destId="{A9A39BEF-B4A1-44E7-9B0B-ECEF6B3805F4}" srcOrd="1" destOrd="0" presId="urn:microsoft.com/office/officeart/2005/8/layout/pyramid2"/>
    <dgm:cxn modelId="{FD591FE7-9D64-4B9B-8C22-D769F350B9F6}" type="presParOf" srcId="{A9A39BEF-B4A1-44E7-9B0B-ECEF6B3805F4}" destId="{135D6E2C-7C2B-42D7-BAB8-ED5B1E8EB7EF}" srcOrd="0" destOrd="0" presId="urn:microsoft.com/office/officeart/2005/8/layout/pyramid2"/>
    <dgm:cxn modelId="{6168561A-D275-499E-8655-1E708DD466BF}" type="presParOf" srcId="{A9A39BEF-B4A1-44E7-9B0B-ECEF6B3805F4}" destId="{0C4E7C1D-A863-4ED6-A2B8-6564A5347372}" srcOrd="1" destOrd="0" presId="urn:microsoft.com/office/officeart/2005/8/layout/pyramid2"/>
    <dgm:cxn modelId="{A7771F49-E61A-4824-9E55-1FDB73D92113}" type="presParOf" srcId="{A9A39BEF-B4A1-44E7-9B0B-ECEF6B3805F4}" destId="{1F532C76-32D2-4786-B28D-E6EA972094C1}" srcOrd="2" destOrd="0" presId="urn:microsoft.com/office/officeart/2005/8/layout/pyramid2"/>
    <dgm:cxn modelId="{1A64094F-7E08-4521-BBBC-4689E7B971E1}" type="presParOf" srcId="{A9A39BEF-B4A1-44E7-9B0B-ECEF6B3805F4}" destId="{EC891345-3285-44BC-9B14-07078A5C9859}" srcOrd="3" destOrd="0" presId="urn:microsoft.com/office/officeart/2005/8/layout/pyramid2"/>
    <dgm:cxn modelId="{B47A7532-4F52-4652-B2A0-4DD76831BD34}" type="presParOf" srcId="{A9A39BEF-B4A1-44E7-9B0B-ECEF6B3805F4}" destId="{01DD5BCC-B9A6-49BC-A7BE-CFA14CBBC093}" srcOrd="4" destOrd="0" presId="urn:microsoft.com/office/officeart/2005/8/layout/pyramid2"/>
    <dgm:cxn modelId="{DAC00FE7-1278-4897-B464-B748821AFE41}" type="presParOf" srcId="{A9A39BEF-B4A1-44E7-9B0B-ECEF6B3805F4}" destId="{954749D5-9E3D-47EB-A40A-7E87CEFB8744}" srcOrd="5" destOrd="0" presId="urn:microsoft.com/office/officeart/2005/8/layout/pyramid2"/>
    <dgm:cxn modelId="{1C7EB548-79D5-4178-8561-5FE3888A2937}" type="presParOf" srcId="{A9A39BEF-B4A1-44E7-9B0B-ECEF6B3805F4}" destId="{FCD97925-9158-414E-BC30-5F8CD36DE24E}" srcOrd="6" destOrd="0" presId="urn:microsoft.com/office/officeart/2005/8/layout/pyramid2"/>
    <dgm:cxn modelId="{15FB2967-41DF-4C29-A73A-E96B2274CAF7}" type="presParOf" srcId="{A9A39BEF-B4A1-44E7-9B0B-ECEF6B3805F4}" destId="{B0B98668-D835-47B9-A0DF-C01AA926C64A}" srcOrd="7" destOrd="0" presId="urn:microsoft.com/office/officeart/2005/8/layout/pyramid2"/>
    <dgm:cxn modelId="{78C00CAA-943D-4B63-A2EC-0F5B88EC93B3}" type="presParOf" srcId="{A9A39BEF-B4A1-44E7-9B0B-ECEF6B3805F4}" destId="{9D9EB3FC-B38C-4283-BD8D-E5EE9AD42D8C}" srcOrd="8" destOrd="0" presId="urn:microsoft.com/office/officeart/2005/8/layout/pyramid2"/>
    <dgm:cxn modelId="{32D2C5C8-8B13-4892-95D9-0E74F05613CE}" type="presParOf" srcId="{A9A39BEF-B4A1-44E7-9B0B-ECEF6B3805F4}" destId="{41D9950B-46E0-4BFA-99E4-820A255BF12B}" srcOrd="9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96C694-AB60-40CE-B4DB-F128E0BA80C2}" type="doc">
      <dgm:prSet loTypeId="urn:microsoft.com/office/officeart/2005/8/layout/radial6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E10A68B-CC73-41D6-889C-863F8B769339}">
      <dgm:prSet phldrT="[Текст]" custT="1"/>
      <dgm:spPr/>
      <dgm:t>
        <a:bodyPr/>
        <a:lstStyle/>
        <a:p>
          <a:r>
            <a:rPr lang="ru-RU" sz="3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ГРУППЫ</a:t>
          </a:r>
          <a:endParaRPr lang="ru-RU" sz="3200" b="1" i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gm:t>
    </dgm:pt>
    <dgm:pt modelId="{C4EF62A0-7E00-4AC7-92B3-376224C06C2F}" type="parTrans" cxnId="{22030B72-FE48-4C3E-9FFE-2582E6FBEACA}">
      <dgm:prSet/>
      <dgm:spPr/>
      <dgm:t>
        <a:bodyPr/>
        <a:lstStyle/>
        <a:p>
          <a:endParaRPr lang="ru-RU" sz="2000"/>
        </a:p>
      </dgm:t>
    </dgm:pt>
    <dgm:pt modelId="{99FD21AB-27E5-4BE7-BBC1-908E0237B392}" type="sibTrans" cxnId="{22030B72-FE48-4C3E-9FFE-2582E6FBEACA}">
      <dgm:prSet/>
      <dgm:spPr/>
      <dgm:t>
        <a:bodyPr/>
        <a:lstStyle/>
        <a:p>
          <a:endParaRPr lang="ru-RU" sz="2000"/>
        </a:p>
      </dgm:t>
    </dgm:pt>
    <dgm:pt modelId="{789D66B5-3E5E-4AB0-8D1B-0794B70D0406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latin typeface="Georgia" pitchFamily="18" charset="0"/>
            </a:rPr>
            <a:t>Наклейка обоев</a:t>
          </a:r>
          <a:endParaRPr lang="ru-RU" sz="2400" dirty="0">
            <a:solidFill>
              <a:schemeClr val="tx1"/>
            </a:solidFill>
          </a:endParaRPr>
        </a:p>
      </dgm:t>
    </dgm:pt>
    <dgm:pt modelId="{3C1149CE-A0D1-4BEA-8548-9F97CF41A3F2}" type="parTrans" cxnId="{7B38EA42-87DB-4D91-9C2B-F82AC6D614B8}">
      <dgm:prSet/>
      <dgm:spPr/>
      <dgm:t>
        <a:bodyPr/>
        <a:lstStyle/>
        <a:p>
          <a:endParaRPr lang="ru-RU" sz="2000"/>
        </a:p>
      </dgm:t>
    </dgm:pt>
    <dgm:pt modelId="{572E6525-1FC7-4362-AEDF-1BBC4E1A1013}" type="sibTrans" cxnId="{7B38EA42-87DB-4D91-9C2B-F82AC6D614B8}">
      <dgm:prSet/>
      <dgm:spPr/>
      <dgm:t>
        <a:bodyPr/>
        <a:lstStyle/>
        <a:p>
          <a:endParaRPr lang="ru-RU" sz="2000"/>
        </a:p>
      </dgm:t>
    </dgm:pt>
    <dgm:pt modelId="{A75D358B-56DD-460D-9286-1FBD61A0A4F4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latin typeface="Georgia" pitchFamily="18" charset="0"/>
            </a:rPr>
            <a:t>Монтаж полового плинтуса</a:t>
          </a:r>
          <a:endParaRPr lang="ru-RU" sz="2400" dirty="0">
            <a:solidFill>
              <a:schemeClr val="tx1"/>
            </a:solidFill>
          </a:endParaRPr>
        </a:p>
      </dgm:t>
    </dgm:pt>
    <dgm:pt modelId="{E2DCA4F0-1847-4180-A9FB-51223EDB467A}" type="parTrans" cxnId="{4B763672-025B-448C-BAD7-37F3DB51F7A2}">
      <dgm:prSet/>
      <dgm:spPr/>
      <dgm:t>
        <a:bodyPr/>
        <a:lstStyle/>
        <a:p>
          <a:endParaRPr lang="ru-RU" sz="2000"/>
        </a:p>
      </dgm:t>
    </dgm:pt>
    <dgm:pt modelId="{D964B630-F245-4793-828E-D08BBCB643E5}" type="sibTrans" cxnId="{4B763672-025B-448C-BAD7-37F3DB51F7A2}">
      <dgm:prSet/>
      <dgm:spPr/>
      <dgm:t>
        <a:bodyPr/>
        <a:lstStyle/>
        <a:p>
          <a:endParaRPr lang="ru-RU" sz="2000"/>
        </a:p>
      </dgm:t>
    </dgm:pt>
    <dgm:pt modelId="{30AAB1D4-E10F-448C-8163-AE487AEA5D2D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latin typeface="Georgia" pitchFamily="18" charset="0"/>
            </a:rPr>
            <a:t>Оформление панно из мозаичной плитки</a:t>
          </a:r>
          <a:endParaRPr lang="ru-RU" sz="2400" dirty="0">
            <a:solidFill>
              <a:schemeClr val="tx1"/>
            </a:solidFill>
          </a:endParaRPr>
        </a:p>
      </dgm:t>
    </dgm:pt>
    <dgm:pt modelId="{8B637C6C-633A-4A8F-8B1A-FF783308FADC}" type="parTrans" cxnId="{3FD60D3E-3A70-4D0E-A98F-4A16A6068CCC}">
      <dgm:prSet/>
      <dgm:spPr/>
      <dgm:t>
        <a:bodyPr/>
        <a:lstStyle/>
        <a:p>
          <a:endParaRPr lang="ru-RU" sz="2000"/>
        </a:p>
      </dgm:t>
    </dgm:pt>
    <dgm:pt modelId="{EF7F50F0-78FB-446E-85F3-CB48B80CF622}" type="sibTrans" cxnId="{3FD60D3E-3A70-4D0E-A98F-4A16A6068CCC}">
      <dgm:prSet/>
      <dgm:spPr/>
      <dgm:t>
        <a:bodyPr/>
        <a:lstStyle/>
        <a:p>
          <a:endParaRPr lang="ru-RU" sz="2000"/>
        </a:p>
      </dgm:t>
    </dgm:pt>
    <dgm:pt modelId="{1112D063-B5A6-41FE-BDC2-8829A11740BD}">
      <dgm:prSet phldrT="[Текст]" phldr="1"/>
      <dgm:spPr/>
      <dgm:t>
        <a:bodyPr/>
        <a:lstStyle/>
        <a:p>
          <a:endParaRPr lang="ru-RU" sz="2000" dirty="0"/>
        </a:p>
      </dgm:t>
    </dgm:pt>
    <dgm:pt modelId="{51E08468-961C-4B47-ACEB-A7DCFB3B1198}" type="parTrans" cxnId="{3C3A75CE-5DE5-4445-9170-98366CE46DD8}">
      <dgm:prSet/>
      <dgm:spPr/>
      <dgm:t>
        <a:bodyPr/>
        <a:lstStyle/>
        <a:p>
          <a:endParaRPr lang="ru-RU" sz="2000"/>
        </a:p>
      </dgm:t>
    </dgm:pt>
    <dgm:pt modelId="{045954C1-ADB4-43F0-8B36-97E3F8204889}" type="sibTrans" cxnId="{3C3A75CE-5DE5-4445-9170-98366CE46DD8}">
      <dgm:prSet/>
      <dgm:spPr/>
      <dgm:t>
        <a:bodyPr/>
        <a:lstStyle/>
        <a:p>
          <a:endParaRPr lang="ru-RU" sz="2000"/>
        </a:p>
      </dgm:t>
    </dgm:pt>
    <dgm:pt modelId="{7C7C91D5-6C1B-4332-8E39-38CC2F93A998}">
      <dgm:prSet custT="1"/>
      <dgm:spPr/>
      <dgm:t>
        <a:bodyPr/>
        <a:lstStyle/>
        <a:p>
          <a:r>
            <a:rPr lang="ru-RU" sz="2400" b="1" i="1" smtClean="0">
              <a:solidFill>
                <a:schemeClr val="tx1"/>
              </a:solidFill>
              <a:latin typeface="Georgia" pitchFamily="18" charset="0"/>
            </a:rPr>
            <a:t>Наклейка потолочной плитки</a:t>
          </a:r>
          <a:endParaRPr lang="ru-RU" sz="2400" b="1" i="1" dirty="0" smtClean="0">
            <a:solidFill>
              <a:schemeClr val="tx1"/>
            </a:solidFill>
            <a:latin typeface="Georgia" pitchFamily="18" charset="0"/>
          </a:endParaRPr>
        </a:p>
      </dgm:t>
    </dgm:pt>
    <dgm:pt modelId="{D067F900-2274-4334-B523-1566D4CA1443}" type="parTrans" cxnId="{3B77CD82-FBBE-4290-B8E2-28F8A7574EBA}">
      <dgm:prSet/>
      <dgm:spPr/>
      <dgm:t>
        <a:bodyPr/>
        <a:lstStyle/>
        <a:p>
          <a:endParaRPr lang="ru-RU" sz="2000"/>
        </a:p>
      </dgm:t>
    </dgm:pt>
    <dgm:pt modelId="{34AFB826-055A-4CEA-9F25-9F89884B743E}" type="sibTrans" cxnId="{3B77CD82-FBBE-4290-B8E2-28F8A7574EBA}">
      <dgm:prSet/>
      <dgm:spPr/>
      <dgm:t>
        <a:bodyPr/>
        <a:lstStyle/>
        <a:p>
          <a:endParaRPr lang="ru-RU" sz="2000"/>
        </a:p>
      </dgm:t>
    </dgm:pt>
    <dgm:pt modelId="{96CDBE68-F61A-4A74-BD65-9C3E599DA4DF}">
      <dgm:prSet custT="1"/>
      <dgm:spPr/>
      <dgm:t>
        <a:bodyPr/>
        <a:lstStyle/>
        <a:p>
          <a:r>
            <a:rPr lang="ru-RU" sz="2400" b="1" i="1" smtClean="0">
              <a:solidFill>
                <a:schemeClr val="tx1"/>
              </a:solidFill>
              <a:latin typeface="Georgia" pitchFamily="18" charset="0"/>
            </a:rPr>
            <a:t>Настил ковралина</a:t>
          </a:r>
          <a:endParaRPr lang="ru-RU" sz="2400" b="1" i="1" dirty="0" smtClean="0">
            <a:solidFill>
              <a:schemeClr val="tx1"/>
            </a:solidFill>
            <a:latin typeface="Georgia" pitchFamily="18" charset="0"/>
          </a:endParaRPr>
        </a:p>
      </dgm:t>
    </dgm:pt>
    <dgm:pt modelId="{1B828231-D57E-4696-B8CB-753A51FD5BA8}" type="parTrans" cxnId="{CC7E5E2D-D86C-4931-946F-F8B5A9AB2768}">
      <dgm:prSet/>
      <dgm:spPr/>
      <dgm:t>
        <a:bodyPr/>
        <a:lstStyle/>
        <a:p>
          <a:endParaRPr lang="ru-RU" sz="2000"/>
        </a:p>
      </dgm:t>
    </dgm:pt>
    <dgm:pt modelId="{FE1FC64E-C03B-443F-B8E2-F2604D00D677}" type="sibTrans" cxnId="{CC7E5E2D-D86C-4931-946F-F8B5A9AB2768}">
      <dgm:prSet/>
      <dgm:spPr/>
      <dgm:t>
        <a:bodyPr/>
        <a:lstStyle/>
        <a:p>
          <a:endParaRPr lang="ru-RU" sz="2000"/>
        </a:p>
      </dgm:t>
    </dgm:pt>
    <dgm:pt modelId="{28D71A27-BF0E-4060-8C69-810B68B9BE5E}" type="pres">
      <dgm:prSet presAssocID="{8A96C694-AB60-40CE-B4DB-F128E0BA80C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BBEAD7-7424-4159-8BAE-F0845414D254}" type="pres">
      <dgm:prSet presAssocID="{2E10A68B-CC73-41D6-889C-863F8B769339}" presName="centerShape" presStyleLbl="node0" presStyleIdx="0" presStyleCnt="1" custScaleX="133184" custScaleY="44413"/>
      <dgm:spPr/>
      <dgm:t>
        <a:bodyPr/>
        <a:lstStyle/>
        <a:p>
          <a:endParaRPr lang="ru-RU"/>
        </a:p>
      </dgm:t>
    </dgm:pt>
    <dgm:pt modelId="{E0917094-6C2B-4180-8B6E-ABAFD19354C9}" type="pres">
      <dgm:prSet presAssocID="{789D66B5-3E5E-4AB0-8D1B-0794B70D0406}" presName="node" presStyleLbl="node1" presStyleIdx="0" presStyleCnt="5" custScaleX="189605" custScaleY="74765" custRadScaleRad="98770" custRadScaleInc="26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A37FC-0025-4546-B725-BA962EE26C08}" type="pres">
      <dgm:prSet presAssocID="{789D66B5-3E5E-4AB0-8D1B-0794B70D0406}" presName="dummy" presStyleCnt="0"/>
      <dgm:spPr/>
    </dgm:pt>
    <dgm:pt modelId="{47BF4337-DA87-4C07-B65B-0E5F99AAD63E}" type="pres">
      <dgm:prSet presAssocID="{572E6525-1FC7-4362-AEDF-1BBC4E1A1013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3DF1372-ECDE-41F8-900E-813D19A2920D}" type="pres">
      <dgm:prSet presAssocID="{96CDBE68-F61A-4A74-BD65-9C3E599DA4DF}" presName="node" presStyleLbl="node1" presStyleIdx="1" presStyleCnt="5" custScaleX="165886" custRadScaleRad="123727" custRadScaleInc="-15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77E1D-77BA-41F7-BF21-DD72E24C953F}" type="pres">
      <dgm:prSet presAssocID="{96CDBE68-F61A-4A74-BD65-9C3E599DA4DF}" presName="dummy" presStyleCnt="0"/>
      <dgm:spPr/>
    </dgm:pt>
    <dgm:pt modelId="{24CCF584-A78B-4ABB-BF45-9945A5822A67}" type="pres">
      <dgm:prSet presAssocID="{FE1FC64E-C03B-443F-B8E2-F2604D00D67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9AD2A59F-7B8A-40E6-AFB8-094E639F21EA}" type="pres">
      <dgm:prSet presAssocID="{7C7C91D5-6C1B-4332-8E39-38CC2F93A998}" presName="node" presStyleLbl="node1" presStyleIdx="2" presStyleCnt="5" custScaleX="193085" custRadScaleRad="114138" custRadScaleInc="-51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72D61-8AF6-48F6-8FD7-5ADD0DF00286}" type="pres">
      <dgm:prSet presAssocID="{7C7C91D5-6C1B-4332-8E39-38CC2F93A998}" presName="dummy" presStyleCnt="0"/>
      <dgm:spPr/>
    </dgm:pt>
    <dgm:pt modelId="{45A22512-AD36-4226-A6E7-69FC7F03F4DF}" type="pres">
      <dgm:prSet presAssocID="{34AFB826-055A-4CEA-9F25-9F89884B743E}" presName="sibTrans" presStyleLbl="sibTrans2D1" presStyleIdx="2" presStyleCnt="5"/>
      <dgm:spPr/>
      <dgm:t>
        <a:bodyPr/>
        <a:lstStyle/>
        <a:p>
          <a:endParaRPr lang="ru-RU"/>
        </a:p>
      </dgm:t>
    </dgm:pt>
    <dgm:pt modelId="{2705A2D5-0D98-4695-8804-41459DB08357}" type="pres">
      <dgm:prSet presAssocID="{A75D358B-56DD-460D-9286-1FBD61A0A4F4}" presName="node" presStyleLbl="node1" presStyleIdx="3" presStyleCnt="5" custScaleX="160185" custRadScaleRad="112039" custRadScaleInc="29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85FA9-D889-4751-BF4F-E4D3FAABEA34}" type="pres">
      <dgm:prSet presAssocID="{A75D358B-56DD-460D-9286-1FBD61A0A4F4}" presName="dummy" presStyleCnt="0"/>
      <dgm:spPr/>
    </dgm:pt>
    <dgm:pt modelId="{43FA8713-E6BD-49D5-8E4D-EADA7F1B90A9}" type="pres">
      <dgm:prSet presAssocID="{D964B630-F245-4793-828E-D08BBCB643E5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E2767F7-3682-484D-9E47-E4D51461A1E7}" type="pres">
      <dgm:prSet presAssocID="{30AAB1D4-E10F-448C-8163-AE487AEA5D2D}" presName="node" presStyleLbl="node1" presStyleIdx="4" presStyleCnt="5" custScaleX="198241" custScaleY="112198" custRadScaleRad="121224" custRadScaleInc="2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311088-04FE-4598-827F-6577B52068BE}" type="pres">
      <dgm:prSet presAssocID="{30AAB1D4-E10F-448C-8163-AE487AEA5D2D}" presName="dummy" presStyleCnt="0"/>
      <dgm:spPr/>
    </dgm:pt>
    <dgm:pt modelId="{0E58413D-C925-466E-B8E7-337893204538}" type="pres">
      <dgm:prSet presAssocID="{EF7F50F0-78FB-446E-85F3-CB48B80CF622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4B763672-025B-448C-BAD7-37F3DB51F7A2}" srcId="{2E10A68B-CC73-41D6-889C-863F8B769339}" destId="{A75D358B-56DD-460D-9286-1FBD61A0A4F4}" srcOrd="3" destOrd="0" parTransId="{E2DCA4F0-1847-4180-A9FB-51223EDB467A}" sibTransId="{D964B630-F245-4793-828E-D08BBCB643E5}"/>
    <dgm:cxn modelId="{82F3F480-6ED6-4998-80D3-17CA7C2EE73A}" type="presOf" srcId="{FE1FC64E-C03B-443F-B8E2-F2604D00D677}" destId="{24CCF584-A78B-4ABB-BF45-9945A5822A67}" srcOrd="0" destOrd="0" presId="urn:microsoft.com/office/officeart/2005/8/layout/radial6"/>
    <dgm:cxn modelId="{EFE63C07-ED8B-473C-B273-7A2F3C64D381}" type="presOf" srcId="{A75D358B-56DD-460D-9286-1FBD61A0A4F4}" destId="{2705A2D5-0D98-4695-8804-41459DB08357}" srcOrd="0" destOrd="0" presId="urn:microsoft.com/office/officeart/2005/8/layout/radial6"/>
    <dgm:cxn modelId="{22030B72-FE48-4C3E-9FFE-2582E6FBEACA}" srcId="{8A96C694-AB60-40CE-B4DB-F128E0BA80C2}" destId="{2E10A68B-CC73-41D6-889C-863F8B769339}" srcOrd="0" destOrd="0" parTransId="{C4EF62A0-7E00-4AC7-92B3-376224C06C2F}" sibTransId="{99FD21AB-27E5-4BE7-BBC1-908E0237B392}"/>
    <dgm:cxn modelId="{7BEECC9E-B556-4249-9C79-BF9913180A45}" type="presOf" srcId="{572E6525-1FC7-4362-AEDF-1BBC4E1A1013}" destId="{47BF4337-DA87-4C07-B65B-0E5F99AAD63E}" srcOrd="0" destOrd="0" presId="urn:microsoft.com/office/officeart/2005/8/layout/radial6"/>
    <dgm:cxn modelId="{600C06F2-B1BC-400E-8A37-40EC8B8562CE}" type="presOf" srcId="{8A96C694-AB60-40CE-B4DB-F128E0BA80C2}" destId="{28D71A27-BF0E-4060-8C69-810B68B9BE5E}" srcOrd="0" destOrd="0" presId="urn:microsoft.com/office/officeart/2005/8/layout/radial6"/>
    <dgm:cxn modelId="{509A8CD5-38BA-442E-BB9A-5F59353CF91A}" type="presOf" srcId="{30AAB1D4-E10F-448C-8163-AE487AEA5D2D}" destId="{9E2767F7-3682-484D-9E47-E4D51461A1E7}" srcOrd="0" destOrd="0" presId="urn:microsoft.com/office/officeart/2005/8/layout/radial6"/>
    <dgm:cxn modelId="{3FD60D3E-3A70-4D0E-A98F-4A16A6068CCC}" srcId="{2E10A68B-CC73-41D6-889C-863F8B769339}" destId="{30AAB1D4-E10F-448C-8163-AE487AEA5D2D}" srcOrd="4" destOrd="0" parTransId="{8B637C6C-633A-4A8F-8B1A-FF783308FADC}" sibTransId="{EF7F50F0-78FB-446E-85F3-CB48B80CF622}"/>
    <dgm:cxn modelId="{9D8E5ABF-1E30-4B5D-A9E9-8DDA5AA2244E}" type="presOf" srcId="{789D66B5-3E5E-4AB0-8D1B-0794B70D0406}" destId="{E0917094-6C2B-4180-8B6E-ABAFD19354C9}" srcOrd="0" destOrd="0" presId="urn:microsoft.com/office/officeart/2005/8/layout/radial6"/>
    <dgm:cxn modelId="{DBA475D7-3E1B-4B1A-B5AF-4B8515BE30CF}" type="presOf" srcId="{34AFB826-055A-4CEA-9F25-9F89884B743E}" destId="{45A22512-AD36-4226-A6E7-69FC7F03F4DF}" srcOrd="0" destOrd="0" presId="urn:microsoft.com/office/officeart/2005/8/layout/radial6"/>
    <dgm:cxn modelId="{7B38EA42-87DB-4D91-9C2B-F82AC6D614B8}" srcId="{2E10A68B-CC73-41D6-889C-863F8B769339}" destId="{789D66B5-3E5E-4AB0-8D1B-0794B70D0406}" srcOrd="0" destOrd="0" parTransId="{3C1149CE-A0D1-4BEA-8548-9F97CF41A3F2}" sibTransId="{572E6525-1FC7-4362-AEDF-1BBC4E1A1013}"/>
    <dgm:cxn modelId="{3B77CD82-FBBE-4290-B8E2-28F8A7574EBA}" srcId="{2E10A68B-CC73-41D6-889C-863F8B769339}" destId="{7C7C91D5-6C1B-4332-8E39-38CC2F93A998}" srcOrd="2" destOrd="0" parTransId="{D067F900-2274-4334-B523-1566D4CA1443}" sibTransId="{34AFB826-055A-4CEA-9F25-9F89884B743E}"/>
    <dgm:cxn modelId="{3C3A75CE-5DE5-4445-9170-98366CE46DD8}" srcId="{8A96C694-AB60-40CE-B4DB-F128E0BA80C2}" destId="{1112D063-B5A6-41FE-BDC2-8829A11740BD}" srcOrd="1" destOrd="0" parTransId="{51E08468-961C-4B47-ACEB-A7DCFB3B1198}" sibTransId="{045954C1-ADB4-43F0-8B36-97E3F8204889}"/>
    <dgm:cxn modelId="{50EC808C-CDF7-46AD-A6C0-AFFF03BF2D2B}" type="presOf" srcId="{7C7C91D5-6C1B-4332-8E39-38CC2F93A998}" destId="{9AD2A59F-7B8A-40E6-AFB8-094E639F21EA}" srcOrd="0" destOrd="0" presId="urn:microsoft.com/office/officeart/2005/8/layout/radial6"/>
    <dgm:cxn modelId="{14A1ADEE-B1E3-4D06-A54E-7449E5CDF29E}" type="presOf" srcId="{D964B630-F245-4793-828E-D08BBCB643E5}" destId="{43FA8713-E6BD-49D5-8E4D-EADA7F1B90A9}" srcOrd="0" destOrd="0" presId="urn:microsoft.com/office/officeart/2005/8/layout/radial6"/>
    <dgm:cxn modelId="{D0BBFA37-BBB9-4308-87AF-03A6F64B456A}" type="presOf" srcId="{EF7F50F0-78FB-446E-85F3-CB48B80CF622}" destId="{0E58413D-C925-466E-B8E7-337893204538}" srcOrd="0" destOrd="0" presId="urn:microsoft.com/office/officeart/2005/8/layout/radial6"/>
    <dgm:cxn modelId="{20AFAA7E-BF83-49DB-8978-D8F2A28F157A}" type="presOf" srcId="{96CDBE68-F61A-4A74-BD65-9C3E599DA4DF}" destId="{53DF1372-ECDE-41F8-900E-813D19A2920D}" srcOrd="0" destOrd="0" presId="urn:microsoft.com/office/officeart/2005/8/layout/radial6"/>
    <dgm:cxn modelId="{AC7372B8-612A-45A6-B0AD-5AE792C59A41}" type="presOf" srcId="{2E10A68B-CC73-41D6-889C-863F8B769339}" destId="{17BBEAD7-7424-4159-8BAE-F0845414D254}" srcOrd="0" destOrd="0" presId="urn:microsoft.com/office/officeart/2005/8/layout/radial6"/>
    <dgm:cxn modelId="{CC7E5E2D-D86C-4931-946F-F8B5A9AB2768}" srcId="{2E10A68B-CC73-41D6-889C-863F8B769339}" destId="{96CDBE68-F61A-4A74-BD65-9C3E599DA4DF}" srcOrd="1" destOrd="0" parTransId="{1B828231-D57E-4696-B8CB-753A51FD5BA8}" sibTransId="{FE1FC64E-C03B-443F-B8E2-F2604D00D677}"/>
    <dgm:cxn modelId="{46EF1D61-6F66-47FF-B516-63A5857CF9D4}" type="presParOf" srcId="{28D71A27-BF0E-4060-8C69-810B68B9BE5E}" destId="{17BBEAD7-7424-4159-8BAE-F0845414D254}" srcOrd="0" destOrd="0" presId="urn:microsoft.com/office/officeart/2005/8/layout/radial6"/>
    <dgm:cxn modelId="{F8555837-2860-4B47-90CF-2F9E6D88DCAD}" type="presParOf" srcId="{28D71A27-BF0E-4060-8C69-810B68B9BE5E}" destId="{E0917094-6C2B-4180-8B6E-ABAFD19354C9}" srcOrd="1" destOrd="0" presId="urn:microsoft.com/office/officeart/2005/8/layout/radial6"/>
    <dgm:cxn modelId="{543B6A02-D4F2-4B8E-84BB-24EA7BD5649C}" type="presParOf" srcId="{28D71A27-BF0E-4060-8C69-810B68B9BE5E}" destId="{A7CA37FC-0025-4546-B725-BA962EE26C08}" srcOrd="2" destOrd="0" presId="urn:microsoft.com/office/officeart/2005/8/layout/radial6"/>
    <dgm:cxn modelId="{38620CF1-D689-48F4-94BD-FB9388E531C7}" type="presParOf" srcId="{28D71A27-BF0E-4060-8C69-810B68B9BE5E}" destId="{47BF4337-DA87-4C07-B65B-0E5F99AAD63E}" srcOrd="3" destOrd="0" presId="urn:microsoft.com/office/officeart/2005/8/layout/radial6"/>
    <dgm:cxn modelId="{D0051ACE-B496-4327-ACFA-63FD425A41CB}" type="presParOf" srcId="{28D71A27-BF0E-4060-8C69-810B68B9BE5E}" destId="{53DF1372-ECDE-41F8-900E-813D19A2920D}" srcOrd="4" destOrd="0" presId="urn:microsoft.com/office/officeart/2005/8/layout/radial6"/>
    <dgm:cxn modelId="{37CE484C-7DFC-4641-8B0C-24C015F52EB0}" type="presParOf" srcId="{28D71A27-BF0E-4060-8C69-810B68B9BE5E}" destId="{92377E1D-77BA-41F7-BF21-DD72E24C953F}" srcOrd="5" destOrd="0" presId="urn:microsoft.com/office/officeart/2005/8/layout/radial6"/>
    <dgm:cxn modelId="{2CEE96A3-AA71-4860-8AC8-9D7CE6E33755}" type="presParOf" srcId="{28D71A27-BF0E-4060-8C69-810B68B9BE5E}" destId="{24CCF584-A78B-4ABB-BF45-9945A5822A67}" srcOrd="6" destOrd="0" presId="urn:microsoft.com/office/officeart/2005/8/layout/radial6"/>
    <dgm:cxn modelId="{13C7085E-EAEB-40D7-8816-A0BD9B0C710C}" type="presParOf" srcId="{28D71A27-BF0E-4060-8C69-810B68B9BE5E}" destId="{9AD2A59F-7B8A-40E6-AFB8-094E639F21EA}" srcOrd="7" destOrd="0" presId="urn:microsoft.com/office/officeart/2005/8/layout/radial6"/>
    <dgm:cxn modelId="{A59447B2-3C36-4780-9A14-A0B1D6AB82EA}" type="presParOf" srcId="{28D71A27-BF0E-4060-8C69-810B68B9BE5E}" destId="{09B72D61-8AF6-48F6-8FD7-5ADD0DF00286}" srcOrd="8" destOrd="0" presId="urn:microsoft.com/office/officeart/2005/8/layout/radial6"/>
    <dgm:cxn modelId="{F41CECD7-4DA5-4AEF-81BB-8079AF59728D}" type="presParOf" srcId="{28D71A27-BF0E-4060-8C69-810B68B9BE5E}" destId="{45A22512-AD36-4226-A6E7-69FC7F03F4DF}" srcOrd="9" destOrd="0" presId="urn:microsoft.com/office/officeart/2005/8/layout/radial6"/>
    <dgm:cxn modelId="{219EE5BD-772D-4B74-8866-1249BBAFAE05}" type="presParOf" srcId="{28D71A27-BF0E-4060-8C69-810B68B9BE5E}" destId="{2705A2D5-0D98-4695-8804-41459DB08357}" srcOrd="10" destOrd="0" presId="urn:microsoft.com/office/officeart/2005/8/layout/radial6"/>
    <dgm:cxn modelId="{089718B7-DA21-4C23-8E85-7C68CA724265}" type="presParOf" srcId="{28D71A27-BF0E-4060-8C69-810B68B9BE5E}" destId="{42E85FA9-D889-4751-BF4F-E4D3FAABEA34}" srcOrd="11" destOrd="0" presId="urn:microsoft.com/office/officeart/2005/8/layout/radial6"/>
    <dgm:cxn modelId="{9EB9250A-22AE-43AB-B11B-E92019B4ACC8}" type="presParOf" srcId="{28D71A27-BF0E-4060-8C69-810B68B9BE5E}" destId="{43FA8713-E6BD-49D5-8E4D-EADA7F1B90A9}" srcOrd="12" destOrd="0" presId="urn:microsoft.com/office/officeart/2005/8/layout/radial6"/>
    <dgm:cxn modelId="{C183889B-2E8B-4D90-9674-95A2815FCCA9}" type="presParOf" srcId="{28D71A27-BF0E-4060-8C69-810B68B9BE5E}" destId="{9E2767F7-3682-484D-9E47-E4D51461A1E7}" srcOrd="13" destOrd="0" presId="urn:microsoft.com/office/officeart/2005/8/layout/radial6"/>
    <dgm:cxn modelId="{BACB7C6C-FED9-4949-AB52-23ED4F272B3F}" type="presParOf" srcId="{28D71A27-BF0E-4060-8C69-810B68B9BE5E}" destId="{97311088-04FE-4598-827F-6577B52068BE}" srcOrd="14" destOrd="0" presId="urn:microsoft.com/office/officeart/2005/8/layout/radial6"/>
    <dgm:cxn modelId="{9923F366-34F1-4AFE-9815-1E6BFDDA4D58}" type="presParOf" srcId="{28D71A27-BF0E-4060-8C69-810B68B9BE5E}" destId="{0E58413D-C925-466E-B8E7-337893204538}" srcOrd="15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6156B3-96DB-4855-AF6C-2CC985188035}">
      <dsp:nvSpPr>
        <dsp:cNvPr id="0" name=""/>
        <dsp:cNvSpPr/>
      </dsp:nvSpPr>
      <dsp:spPr>
        <a:xfrm>
          <a:off x="632138" y="0"/>
          <a:ext cx="5103834" cy="5103834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5D6E2C-7C2B-42D7-BAB8-ED5B1E8EB7EF}">
      <dsp:nvSpPr>
        <dsp:cNvPr id="0" name=""/>
        <dsp:cNvSpPr/>
      </dsp:nvSpPr>
      <dsp:spPr>
        <a:xfrm>
          <a:off x="2428894" y="510881"/>
          <a:ext cx="4827813" cy="725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Georgia" pitchFamily="18" charset="0"/>
            </a:rPr>
            <a:t> Создать рабочую группу</a:t>
          </a:r>
          <a:endParaRPr lang="ru-RU" sz="1800" kern="1200" dirty="0"/>
        </a:p>
      </dsp:txBody>
      <dsp:txXfrm>
        <a:off x="2428894" y="510881"/>
        <a:ext cx="4827813" cy="725701"/>
      </dsp:txXfrm>
    </dsp:sp>
    <dsp:sp modelId="{1F532C76-32D2-4786-B28D-E6EA972094C1}">
      <dsp:nvSpPr>
        <dsp:cNvPr id="0" name=""/>
        <dsp:cNvSpPr/>
      </dsp:nvSpPr>
      <dsp:spPr>
        <a:xfrm>
          <a:off x="2428894" y="1327295"/>
          <a:ext cx="4827813" cy="725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Georgia" pitchFamily="18" charset="0"/>
            </a:rPr>
            <a:t>Определить помещение и зоны ремонта</a:t>
          </a:r>
          <a:endParaRPr lang="ru-RU" sz="1800" kern="1200" dirty="0"/>
        </a:p>
      </dsp:txBody>
      <dsp:txXfrm>
        <a:off x="2428894" y="1327295"/>
        <a:ext cx="4827813" cy="725701"/>
      </dsp:txXfrm>
    </dsp:sp>
    <dsp:sp modelId="{01DD5BCC-B9A6-49BC-A7BE-CFA14CBBC093}">
      <dsp:nvSpPr>
        <dsp:cNvPr id="0" name=""/>
        <dsp:cNvSpPr/>
      </dsp:nvSpPr>
      <dsp:spPr>
        <a:xfrm>
          <a:off x="2428894" y="2143709"/>
          <a:ext cx="4827813" cy="725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Georgia" pitchFamily="18" charset="0"/>
            </a:rPr>
            <a:t>Измерить  помещение</a:t>
          </a:r>
          <a:endParaRPr lang="ru-RU" sz="1800" kern="1200" dirty="0"/>
        </a:p>
      </dsp:txBody>
      <dsp:txXfrm>
        <a:off x="2428894" y="2143709"/>
        <a:ext cx="4827813" cy="725701"/>
      </dsp:txXfrm>
    </dsp:sp>
    <dsp:sp modelId="{FCD97925-9158-414E-BC30-5F8CD36DE24E}">
      <dsp:nvSpPr>
        <dsp:cNvPr id="0" name=""/>
        <dsp:cNvSpPr/>
      </dsp:nvSpPr>
      <dsp:spPr>
        <a:xfrm>
          <a:off x="2428894" y="2960124"/>
          <a:ext cx="4827813" cy="725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smtClean="0">
              <a:latin typeface="Georgia" pitchFamily="18" charset="0"/>
            </a:rPr>
            <a:t>Произвести расчет</a:t>
          </a:r>
          <a:endParaRPr lang="ru-RU" sz="1800" kern="1200"/>
        </a:p>
      </dsp:txBody>
      <dsp:txXfrm>
        <a:off x="2428894" y="2960124"/>
        <a:ext cx="4827813" cy="725701"/>
      </dsp:txXfrm>
    </dsp:sp>
    <dsp:sp modelId="{9D9EB3FC-B38C-4283-BD8D-E5EE9AD42D8C}">
      <dsp:nvSpPr>
        <dsp:cNvPr id="0" name=""/>
        <dsp:cNvSpPr/>
      </dsp:nvSpPr>
      <dsp:spPr>
        <a:xfrm>
          <a:off x="2388122" y="3776538"/>
          <a:ext cx="4909357" cy="725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Georgia" pitchFamily="18" charset="0"/>
            </a:rPr>
            <a:t>Приобрести необходимое количество для ремонта материала</a:t>
          </a:r>
          <a:endParaRPr lang="ru-RU" sz="1800" kern="1200" dirty="0"/>
        </a:p>
      </dsp:txBody>
      <dsp:txXfrm>
        <a:off x="2388122" y="3776538"/>
        <a:ext cx="4909357" cy="7257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58413D-C925-466E-B8E7-337893204538}">
      <dsp:nvSpPr>
        <dsp:cNvPr id="0" name=""/>
        <dsp:cNvSpPr/>
      </dsp:nvSpPr>
      <dsp:spPr>
        <a:xfrm>
          <a:off x="1358978" y="577776"/>
          <a:ext cx="4937670" cy="4937670"/>
        </a:xfrm>
        <a:prstGeom prst="blockArc">
          <a:avLst>
            <a:gd name="adj1" fmla="val 12065381"/>
            <a:gd name="adj2" fmla="val 17230415"/>
            <a:gd name="adj3" fmla="val 4642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FA8713-E6BD-49D5-8E4D-EADA7F1B90A9}">
      <dsp:nvSpPr>
        <dsp:cNvPr id="0" name=""/>
        <dsp:cNvSpPr/>
      </dsp:nvSpPr>
      <dsp:spPr>
        <a:xfrm>
          <a:off x="1336100" y="634913"/>
          <a:ext cx="4937670" cy="4937670"/>
        </a:xfrm>
        <a:prstGeom prst="blockArc">
          <a:avLst>
            <a:gd name="adj1" fmla="val 7492461"/>
            <a:gd name="adj2" fmla="val 12153122"/>
            <a:gd name="adj3" fmla="val 4642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A22512-AD36-4226-A6E7-69FC7F03F4DF}">
      <dsp:nvSpPr>
        <dsp:cNvPr id="0" name=""/>
        <dsp:cNvSpPr/>
      </dsp:nvSpPr>
      <dsp:spPr>
        <a:xfrm>
          <a:off x="1856526" y="1127356"/>
          <a:ext cx="4937670" cy="4937670"/>
        </a:xfrm>
        <a:prstGeom prst="blockArc">
          <a:avLst>
            <a:gd name="adj1" fmla="val 2030740"/>
            <a:gd name="adj2" fmla="val 8517630"/>
            <a:gd name="adj3" fmla="val 4642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CCF584-A78B-4ABB-BF45-9945A5822A67}">
      <dsp:nvSpPr>
        <dsp:cNvPr id="0" name=""/>
        <dsp:cNvSpPr/>
      </dsp:nvSpPr>
      <dsp:spPr>
        <a:xfrm>
          <a:off x="2332699" y="603752"/>
          <a:ext cx="4937670" cy="4937670"/>
        </a:xfrm>
        <a:prstGeom prst="blockArc">
          <a:avLst>
            <a:gd name="adj1" fmla="val 20031916"/>
            <a:gd name="adj2" fmla="val 3043318"/>
            <a:gd name="adj3" fmla="val 4642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BF4337-DA87-4C07-B65B-0E5F99AAD63E}">
      <dsp:nvSpPr>
        <dsp:cNvPr id="0" name=""/>
        <dsp:cNvSpPr/>
      </dsp:nvSpPr>
      <dsp:spPr>
        <a:xfrm>
          <a:off x="2365054" y="667303"/>
          <a:ext cx="4937670" cy="4937670"/>
        </a:xfrm>
        <a:prstGeom prst="blockArc">
          <a:avLst>
            <a:gd name="adj1" fmla="val 15779802"/>
            <a:gd name="adj2" fmla="val 19930252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BBEAD7-7424-4159-8BAE-F0845414D254}">
      <dsp:nvSpPr>
        <dsp:cNvPr id="0" name=""/>
        <dsp:cNvSpPr/>
      </dsp:nvSpPr>
      <dsp:spPr>
        <a:xfrm>
          <a:off x="2757848" y="2604398"/>
          <a:ext cx="3028626" cy="100995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rPr>
            <a:t>ГРУППЫ</a:t>
          </a:r>
          <a:endParaRPr lang="ru-RU" sz="3200" b="1" i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eorgia" pitchFamily="18" charset="0"/>
          </a:endParaRPr>
        </a:p>
      </dsp:txBody>
      <dsp:txXfrm>
        <a:off x="2757848" y="2604398"/>
        <a:ext cx="3028626" cy="1009959"/>
      </dsp:txXfrm>
    </dsp:sp>
    <dsp:sp modelId="{E0917094-6C2B-4180-8B6E-ABAFD19354C9}">
      <dsp:nvSpPr>
        <dsp:cNvPr id="0" name=""/>
        <dsp:cNvSpPr/>
      </dsp:nvSpPr>
      <dsp:spPr>
        <a:xfrm>
          <a:off x="3030783" y="147541"/>
          <a:ext cx="3018154" cy="119011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Georgia" pitchFamily="18" charset="0"/>
            </a:rPr>
            <a:t>Наклейка обоев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030783" y="147541"/>
        <a:ext cx="3018154" cy="1190117"/>
      </dsp:txXfrm>
    </dsp:sp>
    <dsp:sp modelId="{53DF1372-ECDE-41F8-900E-813D19A2920D}">
      <dsp:nvSpPr>
        <dsp:cNvPr id="0" name=""/>
        <dsp:cNvSpPr/>
      </dsp:nvSpPr>
      <dsp:spPr>
        <a:xfrm>
          <a:off x="5646215" y="1214442"/>
          <a:ext cx="2640592" cy="1591811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smtClean="0">
              <a:solidFill>
                <a:schemeClr val="tx1"/>
              </a:solidFill>
              <a:latin typeface="Georgia" pitchFamily="18" charset="0"/>
            </a:rPr>
            <a:t>Настил ковралина</a:t>
          </a:r>
          <a:endParaRPr lang="ru-RU" sz="2400" b="1" i="1" kern="1200" dirty="0" smtClean="0">
            <a:solidFill>
              <a:schemeClr val="tx1"/>
            </a:solidFill>
            <a:latin typeface="Georgia" pitchFamily="18" charset="0"/>
          </a:endParaRPr>
        </a:p>
      </dsp:txBody>
      <dsp:txXfrm>
        <a:off x="5646215" y="1214442"/>
        <a:ext cx="2640592" cy="1591811"/>
      </dsp:txXfrm>
    </dsp:sp>
    <dsp:sp modelId="{9AD2A59F-7B8A-40E6-AFB8-094E639F21EA}">
      <dsp:nvSpPr>
        <dsp:cNvPr id="0" name=""/>
        <dsp:cNvSpPr/>
      </dsp:nvSpPr>
      <dsp:spPr>
        <a:xfrm>
          <a:off x="4791461" y="4143406"/>
          <a:ext cx="3073549" cy="1591811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smtClean="0">
              <a:solidFill>
                <a:schemeClr val="tx1"/>
              </a:solidFill>
              <a:latin typeface="Georgia" pitchFamily="18" charset="0"/>
            </a:rPr>
            <a:t>Наклейка потолочной плитки</a:t>
          </a:r>
          <a:endParaRPr lang="ru-RU" sz="2400" b="1" i="1" kern="1200" dirty="0" smtClean="0">
            <a:solidFill>
              <a:schemeClr val="tx1"/>
            </a:solidFill>
            <a:latin typeface="Georgia" pitchFamily="18" charset="0"/>
          </a:endParaRPr>
        </a:p>
      </dsp:txBody>
      <dsp:txXfrm>
        <a:off x="4791461" y="4143406"/>
        <a:ext cx="3073549" cy="1591811"/>
      </dsp:txXfrm>
    </dsp:sp>
    <dsp:sp modelId="{2705A2D5-0D98-4695-8804-41459DB08357}">
      <dsp:nvSpPr>
        <dsp:cNvPr id="0" name=""/>
        <dsp:cNvSpPr/>
      </dsp:nvSpPr>
      <dsp:spPr>
        <a:xfrm>
          <a:off x="1151152" y="4286282"/>
          <a:ext cx="2549843" cy="1591811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Georgia" pitchFamily="18" charset="0"/>
            </a:rPr>
            <a:t>Монтаж полового плинтуса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151152" y="4286282"/>
        <a:ext cx="2549843" cy="1591811"/>
      </dsp:txXfrm>
    </dsp:sp>
    <dsp:sp modelId="{9E2767F7-3682-484D-9E47-E4D51461A1E7}">
      <dsp:nvSpPr>
        <dsp:cNvPr id="0" name=""/>
        <dsp:cNvSpPr/>
      </dsp:nvSpPr>
      <dsp:spPr>
        <a:xfrm>
          <a:off x="0" y="1285883"/>
          <a:ext cx="3155623" cy="1785980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Georgia" pitchFamily="18" charset="0"/>
            </a:rPr>
            <a:t>Оформление панно из мозаичной плитки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1285883"/>
        <a:ext cx="3155623" cy="1785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9311F-5686-49B9-9EA8-BE9177D3A55F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AA4B3-CF75-4E2C-8862-4BF8A754D5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AA4B3-CF75-4E2C-8862-4BF8A754D521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H:\&#1091;&#1088;&#1086;&#1082;\&#1095;&#1072;&#1089;&#1090;&#1100;%201.wmv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91;&#1088;&#1086;&#1082;\&#1063;&#1072;&#1089;&#1090;&#1100;%203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Здравствуйте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7148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Спасибо</a:t>
            </a:r>
            <a:endParaRPr lang="ru-RU" sz="9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D:\рисунки\картинки\04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857364"/>
            <a:ext cx="3802246" cy="4643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часть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76" y="89297"/>
            <a:ext cx="8929718" cy="6697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54995">
            <a:off x="390000" y="304855"/>
            <a:ext cx="21050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07.08.13.08.33.45.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93618">
            <a:off x="6071645" y="4092132"/>
            <a:ext cx="2643206" cy="2008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iпан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34672">
            <a:off x="6782967" y="240736"/>
            <a:ext cx="10763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gn2306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743940">
            <a:off x="3819635" y="4612907"/>
            <a:ext cx="2286000" cy="1717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ко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7" y="3286124"/>
            <a:ext cx="2171715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kovrolin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43060">
            <a:off x="729978" y="4508162"/>
            <a:ext cx="3214710" cy="17019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iпл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785794"/>
            <a:ext cx="14954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i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85852" y="1643050"/>
            <a:ext cx="1428750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iустпл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86116" y="2500306"/>
            <a:ext cx="2190750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п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0948556">
            <a:off x="5929322" y="2071678"/>
            <a:ext cx="21431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428604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Порядок работы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1" name="Выноска со стрелкой вверх 4"/>
          <p:cNvSpPr/>
          <p:nvPr/>
        </p:nvSpPr>
        <p:spPr>
          <a:xfrm>
            <a:off x="2252642" y="895328"/>
            <a:ext cx="6096000" cy="100343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8920" tIns="248920" rIns="248920" bIns="248920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/>
          </a:p>
        </p:txBody>
      </p:sp>
      <p:graphicFrame>
        <p:nvGraphicFramePr>
          <p:cNvPr id="26" name="Схема 25"/>
          <p:cNvGraphicFramePr/>
          <p:nvPr/>
        </p:nvGraphicFramePr>
        <p:xfrm>
          <a:off x="500034" y="1397000"/>
          <a:ext cx="7929618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D:\Все документы с рабочего стола\Ирина\рабочие\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10460" y="5338923"/>
            <a:ext cx="1733540" cy="1519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357298"/>
            <a:ext cx="8229600" cy="4000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Нахождение площади и периметра прямоугольника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Применение формул на практике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D:\Все документы с рабочего стола\Ирина\рабочие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5143512"/>
            <a:ext cx="1935213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3714776" cy="85725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Задачи:</a:t>
            </a:r>
          </a:p>
          <a:p>
            <a:pPr algn="ctr">
              <a:buNone/>
            </a:pP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928662" y="2548590"/>
            <a:ext cx="3429024" cy="2880674"/>
            <a:chOff x="928662" y="2548590"/>
            <a:chExt cx="3429024" cy="288067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928794" y="3143248"/>
              <a:ext cx="2428892" cy="12144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00298" y="2548590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Georgia" pitchFamily="18" charset="0"/>
                </a:rPr>
                <a:t>5 см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28662" y="340584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Georgia" pitchFamily="18" charset="0"/>
                </a:rPr>
                <a:t>4 см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85984" y="4429132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Georgia" pitchFamily="18" charset="0"/>
                </a:rPr>
                <a:t>S-</a:t>
              </a:r>
              <a:r>
                <a:rPr lang="ru-RU" sz="2800" b="1" dirty="0" smtClean="0">
                  <a:latin typeface="Georgia" pitchFamily="18" charset="0"/>
                </a:rPr>
                <a:t>?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5984" y="4906044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Georgia" pitchFamily="18" charset="0"/>
                </a:rPr>
                <a:t>P-</a:t>
              </a:r>
              <a:r>
                <a:rPr lang="ru-RU" sz="2800" b="1" dirty="0" smtClean="0">
                  <a:latin typeface="Georgia" pitchFamily="18" charset="0"/>
                </a:rPr>
                <a:t>?</a:t>
              </a:r>
              <a:endParaRPr lang="ru-RU" sz="2800" b="1" dirty="0">
                <a:latin typeface="Georgia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786446" y="1285860"/>
            <a:ext cx="2286016" cy="4714908"/>
            <a:chOff x="5786446" y="1285860"/>
            <a:chExt cx="2286016" cy="471490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643702" y="1857364"/>
              <a:ext cx="1428760" cy="28575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86578" y="1285860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Georgia" pitchFamily="18" charset="0"/>
                </a:rPr>
                <a:t>2 м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786446" y="3000372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Georgia" pitchFamily="18" charset="0"/>
                </a:rPr>
                <a:t>7 м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29454" y="4977482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Georgia" pitchFamily="18" charset="0"/>
                </a:rPr>
                <a:t>S-</a:t>
              </a:r>
              <a:r>
                <a:rPr lang="ru-RU" sz="2800" b="1" dirty="0" smtClean="0">
                  <a:latin typeface="Georgia" pitchFamily="18" charset="0"/>
                </a:rPr>
                <a:t>?</a:t>
              </a:r>
              <a:endParaRPr lang="ru-RU" sz="2800" b="1" dirty="0">
                <a:latin typeface="Georgia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929454" y="5477548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Georgia" pitchFamily="18" charset="0"/>
                </a:rPr>
                <a:t>P-</a:t>
              </a:r>
              <a:r>
                <a:rPr lang="ru-RU" sz="2800" b="1" dirty="0" smtClean="0">
                  <a:latin typeface="Georgia" pitchFamily="18" charset="0"/>
                </a:rPr>
                <a:t>?</a:t>
              </a:r>
              <a:endParaRPr lang="ru-RU" sz="2800" b="1" dirty="0">
                <a:latin typeface="Georgia" pitchFamily="18" charset="0"/>
              </a:endParaRPr>
            </a:p>
          </p:txBody>
        </p:sp>
      </p:grpSp>
      <p:pic>
        <p:nvPicPr>
          <p:cNvPr id="4098" name="Picture 2" descr="D:\Все документы с рабочего стола\Ирина\рабочие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8509" y="5500702"/>
            <a:ext cx="1377937" cy="1207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Program Files\Microsoft Office\MEDIA\CAGCAT10\j0292020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45297"/>
            <a:ext cx="1509310" cy="1112703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357158" y="214290"/>
          <a:ext cx="8286808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86050" y="285728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Группы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5"/>
            <a:ext cx="8229600" cy="9286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Мишкина комната</a:t>
            </a:r>
          </a:p>
          <a:p>
            <a:pPr algn="ctr">
              <a:buNone/>
            </a:pP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214554"/>
            <a:ext cx="5500726" cy="321471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214942" y="164305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4м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3286124"/>
            <a:ext cx="750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3м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2110079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обои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785918" y="3000372"/>
            <a:ext cx="500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</a:t>
            </a:r>
          </a:p>
          <a:p>
            <a:pPr algn="ctr"/>
            <a:r>
              <a:rPr lang="ru-RU" sz="2000" b="1" dirty="0" smtClean="0"/>
              <a:t>А</a:t>
            </a:r>
          </a:p>
          <a:p>
            <a:pPr algn="ctr"/>
            <a:r>
              <a:rPr lang="ru-RU" sz="2000" b="1" dirty="0" smtClean="0"/>
              <a:t>Н</a:t>
            </a:r>
          </a:p>
          <a:p>
            <a:pPr algn="ctr"/>
            <a:r>
              <a:rPr lang="ru-RU" sz="2000" b="1" dirty="0" smtClean="0"/>
              <a:t>Н</a:t>
            </a:r>
          </a:p>
          <a:p>
            <a:pPr algn="ctr"/>
            <a:r>
              <a:rPr lang="ru-RU" sz="2000" b="1" dirty="0" smtClean="0"/>
              <a:t>О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215206" y="3357562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215206" y="4286256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5107174" y="5462784"/>
            <a:ext cx="36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464364" y="5462784"/>
            <a:ext cx="36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8596" y="5643578"/>
            <a:ext cx="5286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Высота комнаты 250 см</a:t>
            </a:r>
          </a:p>
          <a:p>
            <a:r>
              <a:rPr lang="ru-RU" sz="2800" b="1" dirty="0" smtClean="0"/>
              <a:t>Ширина двери 1м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14282" y="1357298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Размеры панно</a:t>
            </a:r>
          </a:p>
          <a:p>
            <a:pPr algn="ctr"/>
            <a:r>
              <a:rPr lang="ru-RU" sz="2400" b="1" dirty="0" smtClean="0"/>
              <a:t>2м на 2м</a:t>
            </a:r>
            <a:endParaRPr lang="ru-RU" sz="2400" b="1" dirty="0"/>
          </a:p>
        </p:txBody>
      </p:sp>
      <p:pic>
        <p:nvPicPr>
          <p:cNvPr id="6146" name="Picture 2" descr="D:\Все документы с рабочего стола\Ирина\рабочие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286388"/>
            <a:ext cx="1735127" cy="1520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Часть 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1406" y="71414"/>
            <a:ext cx="8953531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90</Words>
  <Application>Microsoft Office PowerPoint</Application>
  <PresentationFormat>Экран (4:3)</PresentationFormat>
  <Paragraphs>40</Paragraphs>
  <Slides>10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Здравствуйте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светлана</cp:lastModifiedBy>
  <cp:revision>30</cp:revision>
  <dcterms:created xsi:type="dcterms:W3CDTF">2013-11-15T08:52:49Z</dcterms:created>
  <dcterms:modified xsi:type="dcterms:W3CDTF">2013-11-20T03:46:33Z</dcterms:modified>
</cp:coreProperties>
</file>