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8" r:id="rId3"/>
    <p:sldId id="259" r:id="rId4"/>
    <p:sldId id="262" r:id="rId5"/>
    <p:sldId id="260" r:id="rId6"/>
    <p:sldId id="261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F8D653C-210C-42CE-9F19-62EF0DB13075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7A94E-6ECB-4070-8A8C-6BCE72BF57B7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653C-210C-42CE-9F19-62EF0DB13075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A94E-6ECB-4070-8A8C-6BCE72BF5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653C-210C-42CE-9F19-62EF0DB13075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A94E-6ECB-4070-8A8C-6BCE72BF57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8D653C-210C-42CE-9F19-62EF0DB13075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C7A94E-6ECB-4070-8A8C-6BCE72BF57B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653C-210C-42CE-9F19-62EF0DB13075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7A94E-6ECB-4070-8A8C-6BCE72BF57B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F8D653C-210C-42CE-9F19-62EF0DB13075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9C7A94E-6ECB-4070-8A8C-6BCE72BF57B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F8D653C-210C-42CE-9F19-62EF0DB13075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9C7A94E-6ECB-4070-8A8C-6BCE72BF57B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653C-210C-42CE-9F19-62EF0DB13075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7A94E-6ECB-4070-8A8C-6BCE72BF57B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653C-210C-42CE-9F19-62EF0DB13075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7A94E-6ECB-4070-8A8C-6BCE72BF57B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F8D653C-210C-42CE-9F19-62EF0DB13075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9C7A94E-6ECB-4070-8A8C-6BCE72BF57B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F8D653C-210C-42CE-9F19-62EF0DB13075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9C7A94E-6ECB-4070-8A8C-6BCE72BF57B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F8D653C-210C-42CE-9F19-62EF0DB13075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9C7A94E-6ECB-4070-8A8C-6BCE72BF57B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00808"/>
            <a:ext cx="91995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 smtClean="0"/>
              <a:t>Дом наших предков –</a:t>
            </a:r>
          </a:p>
          <a:p>
            <a:pPr algn="ctr"/>
            <a:r>
              <a:rPr lang="ru-RU" sz="7200" dirty="0" smtClean="0"/>
              <a:t> казаков</a:t>
            </a:r>
            <a:r>
              <a:rPr lang="ru-RU" sz="6000" dirty="0" smtClean="0"/>
              <a:t>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9183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зачий куре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9" y="-305787"/>
            <a:ext cx="9146631" cy="716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/>
          </a:p>
        </p:txBody>
      </p:sp>
      <p:pic>
        <p:nvPicPr>
          <p:cNvPr id="1026" name="Picture 2" descr="Современный казачий куре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4616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8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abnsk.ru/storage/images/kazachestvo/ce21fa404c70b403516b113e7b9e38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703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музей2\для печати\DSCN1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4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s44.radikal.ru/i105/0903/4a/a466ed4abb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s44.radikal.ru/i105/0903/4a/a466ed4abb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75" y="22147"/>
            <a:ext cx="9114471" cy="683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008.radikal.ru/i304/1010/16/1d3ff84e9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8" y="11261"/>
            <a:ext cx="9147994" cy="682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9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ug56obraz.narod.ru/serv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" y="-19218"/>
            <a:ext cx="9113387" cy="684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251</TotalTime>
  <Words>7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12</cp:revision>
  <dcterms:created xsi:type="dcterms:W3CDTF">2014-02-02T10:21:28Z</dcterms:created>
  <dcterms:modified xsi:type="dcterms:W3CDTF">2014-02-03T15:22:08Z</dcterms:modified>
</cp:coreProperties>
</file>