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57" r:id="rId5"/>
    <p:sldId id="258" r:id="rId6"/>
    <p:sldId id="261" r:id="rId7"/>
    <p:sldId id="259" r:id="rId8"/>
    <p:sldId id="260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8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2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5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48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32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6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9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5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21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5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A1C1-5184-41A7-A2AF-BFD741C4952F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4C35-E3AC-4CFC-913F-7372F2EF04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9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s624926.vk.me/v624926388/16f38/JeaVe-LM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3148" y="-1"/>
            <a:ext cx="5287308" cy="704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s624926.vk.me/v624926388/16f2e/x4r5QrJu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692" y="0"/>
            <a:ext cx="5287308" cy="704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53615" y="260648"/>
            <a:ext cx="4968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Красноярский краевой Дворец пионеров и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9109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152" y="1988840"/>
            <a:ext cx="2826196" cy="5361459"/>
          </a:xfrm>
        </p:spPr>
        <p:txBody>
          <a:bodyPr/>
          <a:lstStyle/>
          <a:p>
            <a:r>
              <a:rPr lang="ru-RU" dirty="0" smtClean="0"/>
              <a:t>… и получаем результат – 15 м.</a:t>
            </a:r>
            <a:endParaRPr lang="ru-RU" dirty="0"/>
          </a:p>
        </p:txBody>
      </p:sp>
      <p:pic>
        <p:nvPicPr>
          <p:cNvPr id="9218" name="Picture 2" descr="http://cs624926.vk.me/v624926388/16f73/J131noYrGz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64704"/>
            <a:ext cx="575310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6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Работу выполняли:</a:t>
            </a:r>
          </a:p>
          <a:p>
            <a:r>
              <a:rPr lang="ru-RU" smtClean="0"/>
              <a:t>Асланян Л. </a:t>
            </a:r>
          </a:p>
          <a:p>
            <a:r>
              <a:rPr lang="ru-RU" dirty="0" smtClean="0"/>
              <a:t>Балашова Е.</a:t>
            </a:r>
          </a:p>
          <a:p>
            <a:r>
              <a:rPr lang="ru-RU" dirty="0" smtClean="0"/>
              <a:t>Филиппова А.</a:t>
            </a:r>
          </a:p>
        </p:txBody>
      </p:sp>
    </p:spTree>
    <p:extLst>
      <p:ext uri="{BB962C8B-B14F-4D97-AF65-F5344CB8AC3E}">
        <p14:creationId xmlns:p14="http://schemas.microsoft.com/office/powerpoint/2010/main" val="37328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ru-RU" sz="2800" dirty="0"/>
              <a:t>Красноярский краевой Дворец пионеров и школьников - крупнейшее региональное многопрофильное образовательное учреждение дополнительного образования детей в Красноярском крае</a:t>
            </a:r>
            <a:r>
              <a:rPr lang="ru-RU" sz="2800" dirty="0" smtClean="0"/>
              <a:t>.</a:t>
            </a:r>
            <a:r>
              <a:rPr lang="ru-RU" sz="2800" dirty="0"/>
              <a:t> Основанный в 1943 году городской Дом пионеров в 1948 году стал городским Дворцом. Как краевое учреждение Дворец пионеров и школьников существует с 1986 года. Региональный статус делает его инициатором и местом проведения краевых мероприятий, акций, фестивалей, смотров-конкурсов, соревнований.</a:t>
            </a:r>
          </a:p>
        </p:txBody>
      </p:sp>
    </p:spTree>
    <p:extLst>
      <p:ext uri="{BB962C8B-B14F-4D97-AF65-F5344CB8AC3E}">
        <p14:creationId xmlns:p14="http://schemas.microsoft.com/office/powerpoint/2010/main" val="66448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200800" cy="4525963"/>
          </a:xfrm>
        </p:spPr>
        <p:txBody>
          <a:bodyPr/>
          <a:lstStyle/>
          <a:p>
            <a:r>
              <a:rPr lang="ru-RU" dirty="0" smtClean="0"/>
              <a:t>Мы решили измерять две точки дворца пионеров. Первая точка – вышка.</a:t>
            </a:r>
            <a:endParaRPr lang="ru-RU" dirty="0"/>
          </a:p>
        </p:txBody>
      </p:sp>
      <p:pic>
        <p:nvPicPr>
          <p:cNvPr id="7170" name="Picture 2" descr="http://cs624926.vk.me/v624926388/16f10/q1USBmntM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73885"/>
            <a:ext cx="5178922" cy="690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5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0032" y="1047212"/>
            <a:ext cx="4104456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 помощью «палки» нацеливаемся на самую высшую точку. Узнаем расстояние от точки опоры «палки» до точки пересечения угла, проведенного от вершины измеряемого предмета, с горизонтальной поверхностью земли.</a:t>
            </a:r>
            <a:endParaRPr lang="ru-RU" dirty="0"/>
          </a:p>
        </p:txBody>
      </p:sp>
      <p:pic>
        <p:nvPicPr>
          <p:cNvPr id="2050" name="Picture 2" descr="http://cs624926.vk.me/v624926388/16f42/hoh2aU9e3w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6" y="817384"/>
            <a:ext cx="4125161" cy="550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74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cs624926.vk.me/v624926388/16efc/6AbFGT_84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119">
            <a:off x="-298411" y="-280219"/>
            <a:ext cx="9884837" cy="741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1043608" y="548680"/>
            <a:ext cx="6264696" cy="5200503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043608" y="5661249"/>
            <a:ext cx="6516723" cy="87934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40152" y="1700808"/>
            <a:ext cx="72008" cy="3960441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652120" y="5301209"/>
            <a:ext cx="360040" cy="36004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220072" y="4716434"/>
            <a:ext cx="936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90°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99892" y="583168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1,2 м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2087" y="5591961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692696"/>
            <a:ext cx="7920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В</a:t>
            </a:r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612596" y="5565338"/>
            <a:ext cx="7920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</a:rPr>
              <a:t>С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730415" y="11775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8009" y="608440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98029" y="3284984"/>
            <a:ext cx="894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 м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8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  <p:bldP spid="24" grpId="0"/>
      <p:bldP spid="26" grpId="0"/>
      <p:bldP spid="25" grpId="0"/>
      <p:bldP spid="28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</a:t>
            </a:r>
          </a:p>
          <a:p>
            <a:endParaRPr lang="ru-RU" dirty="0"/>
          </a:p>
        </p:txBody>
      </p:sp>
      <p:pic>
        <p:nvPicPr>
          <p:cNvPr id="5122" name="Picture 2" descr="http://cs624926.vk.me/v624926388/16f4c/YOq_PVeEO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692867" cy="625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971600" y="3573016"/>
            <a:ext cx="6696744" cy="273630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899592" y="3501008"/>
            <a:ext cx="72008" cy="72008"/>
          </a:xfrm>
          <a:prstGeom prst="ellipse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7658777" y="5857926"/>
            <a:ext cx="648072" cy="784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С</a:t>
            </a:r>
          </a:p>
          <a:p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 flipH="1" flipV="1">
            <a:off x="7606775" y="6250201"/>
            <a:ext cx="72008" cy="72008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7544" y="314096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С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564" y="3454962"/>
            <a:ext cx="25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1252250">
            <a:off x="2017064" y="432985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35,5 м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2080" y="1340768"/>
            <a:ext cx="32403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Далее находим расстояние от объекта до точки, где стояла «палка».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47478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5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8144" y="1340768"/>
            <a:ext cx="3456384" cy="5145435"/>
          </a:xfrm>
        </p:spPr>
        <p:txBody>
          <a:bodyPr>
            <a:normAutofit/>
          </a:bodyPr>
          <a:lstStyle/>
          <a:p>
            <a:r>
              <a:rPr lang="ru-RU" dirty="0" smtClean="0"/>
              <a:t>Путем недолгих вычислений можно рассчитать высоту объекта – 30,6 м.</a:t>
            </a:r>
            <a:endParaRPr lang="ru-RU" dirty="0"/>
          </a:p>
        </p:txBody>
      </p:sp>
      <p:pic>
        <p:nvPicPr>
          <p:cNvPr id="4100" name="Picture 4" descr="http://cs624926.vk.me/v624926388/16f6a/Iq4zNiozF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7" y="404664"/>
            <a:ext cx="5969124" cy="596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8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112" y="1196752"/>
            <a:ext cx="3106688" cy="4929411"/>
          </a:xfrm>
        </p:spPr>
        <p:txBody>
          <a:bodyPr/>
          <a:lstStyle/>
          <a:p>
            <a:r>
              <a:rPr lang="ru-RU" dirty="0" smtClean="0"/>
              <a:t>Вторая точка – рисунок на стене Дворца пионеров.</a:t>
            </a:r>
            <a:endParaRPr lang="ru-RU" dirty="0"/>
          </a:p>
        </p:txBody>
      </p:sp>
      <p:pic>
        <p:nvPicPr>
          <p:cNvPr id="6146" name="Picture 2" descr="http://cs624926.vk.me/v624926388/16f2e/x4r5QrJu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7"/>
            <a:ext cx="5152157" cy="6869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5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r>
              <a:rPr lang="ru-RU" dirty="0" smtClean="0"/>
              <a:t>Осуществляем те же вычисления..</a:t>
            </a:r>
            <a:endParaRPr lang="ru-RU" dirty="0"/>
          </a:p>
        </p:txBody>
      </p:sp>
      <p:pic>
        <p:nvPicPr>
          <p:cNvPr id="8194" name="Picture 2" descr="http://cs624926.vk.me/v624926388/16f1a/d7i4aFOKI0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882905" cy="517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s624926.vk.me/v624926388/16fe0/HIcMzivpD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20133"/>
            <a:ext cx="3901035" cy="520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1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194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7</cp:revision>
  <dcterms:created xsi:type="dcterms:W3CDTF">2015-02-02T12:08:48Z</dcterms:created>
  <dcterms:modified xsi:type="dcterms:W3CDTF">2015-02-02T13:16:46Z</dcterms:modified>
</cp:coreProperties>
</file>