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4" r:id="rId4"/>
    <p:sldId id="259" r:id="rId5"/>
    <p:sldId id="262" r:id="rId6"/>
    <p:sldId id="270" r:id="rId7"/>
    <p:sldId id="265" r:id="rId8"/>
    <p:sldId id="267" r:id="rId9"/>
    <p:sldId id="268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41A5-BA68-4FFF-8BC6-7FD76602C4B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9681-1C40-40EF-898D-A20343BC3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41A5-BA68-4FFF-8BC6-7FD76602C4B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9681-1C40-40EF-898D-A20343BC3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41A5-BA68-4FFF-8BC6-7FD76602C4B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9681-1C40-40EF-898D-A20343BC3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41A5-BA68-4FFF-8BC6-7FD76602C4B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9681-1C40-40EF-898D-A20343BC3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41A5-BA68-4FFF-8BC6-7FD76602C4B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899681-1C40-40EF-898D-A20343BC3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41A5-BA68-4FFF-8BC6-7FD76602C4B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9681-1C40-40EF-898D-A20343BC3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41A5-BA68-4FFF-8BC6-7FD76602C4B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9681-1C40-40EF-898D-A20343BC3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41A5-BA68-4FFF-8BC6-7FD76602C4B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9681-1C40-40EF-898D-A20343BC3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41A5-BA68-4FFF-8BC6-7FD76602C4B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9681-1C40-40EF-898D-A20343BC3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41A5-BA68-4FFF-8BC6-7FD76602C4B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9681-1C40-40EF-898D-A20343BC3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41A5-BA68-4FFF-8BC6-7FD76602C4B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9681-1C40-40EF-898D-A20343BC3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A341A5-BA68-4FFF-8BC6-7FD76602C4B0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899681-1C40-40EF-898D-A20343BC3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Palatino Linotype"/>
              </a:rPr>
              <a:t>«</a:t>
            </a:r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Palatino Linotype"/>
              </a:rPr>
              <a:t>Холокост: </a:t>
            </a:r>
            <a:r>
              <a:rPr lang="ru-RU" sz="6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Palatino Linotype"/>
              </a:rPr>
              <a:t>помнить, чтобы не повторилось»</a:t>
            </a:r>
            <a:endParaRPr lang="ru-RU" sz="6000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marL="355600" indent="-219075" algn="ctr">
              <a:buNone/>
            </a:pPr>
            <a:r>
              <a:rPr lang="ru-RU" b="1" i="1" dirty="0" smtClean="0"/>
              <a:t>Память </a:t>
            </a:r>
            <a:r>
              <a:rPr lang="ru-RU" b="1" i="1" dirty="0"/>
              <a:t>о Холокосте необходима, 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чтобы наши дети никогда не были жертвами, </a:t>
            </a:r>
            <a:endParaRPr lang="ru-RU" dirty="0"/>
          </a:p>
          <a:p>
            <a:pPr algn="ctr">
              <a:buNone/>
            </a:pPr>
            <a:r>
              <a:rPr lang="ru-RU" b="1" i="1" dirty="0"/>
              <a:t>палачами или равнодушными наблюдателями.</a:t>
            </a:r>
            <a:endParaRPr lang="ru-RU" dirty="0"/>
          </a:p>
          <a:p>
            <a:pPr algn="r">
              <a:buNone/>
            </a:pPr>
            <a:r>
              <a:rPr lang="ru-RU" b="1" i="1" dirty="0"/>
              <a:t>И. Бауэр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Это нужно - не мертвым,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это надо - живым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                                                      </a:t>
            </a:r>
            <a:r>
              <a:rPr lang="ru-RU" sz="1800" b="1" dirty="0" smtClean="0">
                <a:solidFill>
                  <a:schemeClr val="tx1"/>
                </a:solidFill>
              </a:rPr>
              <a:t>(Р.Рождественский</a:t>
            </a:r>
            <a:r>
              <a:rPr lang="ru-RU" sz="3200" b="1" dirty="0" smtClean="0">
                <a:solidFill>
                  <a:schemeClr val="tx1"/>
                </a:solidFill>
              </a:rPr>
              <a:t>)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ми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568952" cy="5955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олокоста стреля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sz="4000" b="1" dirty="0" err="1" smtClean="0"/>
              <a:t>Холокоост</a:t>
            </a:r>
            <a:r>
              <a:rPr lang="ru-RU" sz="4000" dirty="0" smtClean="0"/>
              <a:t> </a:t>
            </a:r>
            <a:r>
              <a:rPr lang="ru-RU" sz="4000" dirty="0" smtClean="0"/>
              <a:t>(от англ. </a:t>
            </a:r>
            <a:r>
              <a:rPr lang="ru-RU" sz="4000" dirty="0" err="1" smtClean="0"/>
              <a:t>holocaust</a:t>
            </a:r>
            <a:r>
              <a:rPr lang="ru-RU" sz="4000" dirty="0" smtClean="0"/>
              <a:t>, из </a:t>
            </a:r>
            <a:r>
              <a:rPr lang="ru-RU" sz="4000" dirty="0" err="1" smtClean="0"/>
              <a:t>др.-греч</a:t>
            </a:r>
            <a:r>
              <a:rPr lang="ru-RU" sz="4000" dirty="0" smtClean="0"/>
              <a:t>. </a:t>
            </a:r>
            <a:r>
              <a:rPr lang="ru-RU" sz="4000" dirty="0" err="1" smtClean="0"/>
              <a:t>ὁλοκαύστος </a:t>
            </a:r>
            <a:r>
              <a:rPr lang="ru-RU" sz="4000" dirty="0" smtClean="0"/>
              <a:t>— «всесожжение»):</a:t>
            </a:r>
          </a:p>
          <a:p>
            <a:pPr>
              <a:buNone/>
            </a:pPr>
            <a:r>
              <a:rPr lang="ru-RU" sz="4000" dirty="0" smtClean="0"/>
              <a:t>    преследование </a:t>
            </a:r>
            <a:r>
              <a:rPr lang="ru-RU" sz="4000" dirty="0" smtClean="0"/>
              <a:t>и массовое уничтожение </a:t>
            </a:r>
            <a:r>
              <a:rPr lang="ru-RU" sz="4000" dirty="0" smtClean="0"/>
              <a:t>евреев во </a:t>
            </a:r>
            <a:r>
              <a:rPr lang="ru-RU" sz="4000" dirty="0" smtClean="0"/>
              <a:t>время Второй мировой </a:t>
            </a:r>
            <a:r>
              <a:rPr lang="ru-RU" sz="4000" dirty="0" smtClean="0"/>
              <a:t>войны нацистской </a:t>
            </a:r>
            <a:r>
              <a:rPr lang="ru-RU" sz="4000" dirty="0" smtClean="0"/>
              <a:t>Германией </a:t>
            </a:r>
            <a:r>
              <a:rPr lang="ru-RU" sz="4000" dirty="0" smtClean="0"/>
              <a:t>на </a:t>
            </a:r>
            <a:r>
              <a:rPr lang="ru-RU" sz="4000" dirty="0" smtClean="0"/>
              <a:t>протяжении 1933—1945 </a:t>
            </a:r>
            <a:r>
              <a:rPr lang="ru-RU" sz="4000" dirty="0" smtClean="0"/>
              <a:t>годов. </a:t>
            </a:r>
            <a:r>
              <a:rPr lang="ru-RU" sz="4000" dirty="0" smtClean="0"/>
              <a:t>С</a:t>
            </a:r>
            <a:r>
              <a:rPr lang="ru-RU" sz="4000" dirty="0" smtClean="0"/>
              <a:t>читается </a:t>
            </a:r>
            <a:r>
              <a:rPr lang="ru-RU" sz="4000" dirty="0" smtClean="0"/>
              <a:t>одним из самых известных примеров геноцида </a:t>
            </a:r>
            <a:r>
              <a:rPr lang="ru-RU" sz="4000" dirty="0" smtClean="0">
                <a:solidFill>
                  <a:schemeClr val="bg1"/>
                </a:solidFill>
              </a:rPr>
              <a:t>в XX </a:t>
            </a:r>
            <a:r>
              <a:rPr lang="ru-RU" sz="4000" dirty="0" smtClean="0">
                <a:solidFill>
                  <a:schemeClr val="bg1"/>
                </a:solidFill>
              </a:rPr>
              <a:t>веке.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Анна Франк                                     Дневник Анны Франк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071966" cy="481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42"/>
            <a:ext cx="4286248" cy="493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E:\Новая папка (4)\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836712"/>
            <a:ext cx="8728026" cy="554461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Лагеря смерти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User\Desktop\крата.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45" y="980728"/>
            <a:ext cx="9207045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108012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Американские военные смотрят на трупы в концентрационном лагере Бухенвальд. Фотография сделана после освобождения лагеря. Германия, 18 апреля 1945 года.</a:t>
            </a:r>
          </a:p>
        </p:txBody>
      </p:sp>
      <p:pic>
        <p:nvPicPr>
          <p:cNvPr id="6" name="Содержимое 5" descr="солда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548680"/>
            <a:ext cx="53848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мятник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памятник 8.jpg"/>
          <p:cNvPicPr>
            <a:picLocks noChangeAspect="1" noChangeArrowheads="1"/>
          </p:cNvPicPr>
          <p:nvPr/>
        </p:nvPicPr>
        <p:blipFill>
          <a:blip r:embed="rId3" cstate="print"/>
          <a:srcRect r="13750"/>
          <a:stretch>
            <a:fillRect/>
          </a:stretch>
        </p:blipFill>
        <p:spPr bwMode="auto">
          <a:xfrm>
            <a:off x="3779912" y="476672"/>
            <a:ext cx="5616624" cy="6381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500306"/>
            <a:ext cx="5500694" cy="41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248</TotalTime>
  <Words>108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«Холокост: помнить, чтобы не повторилось»</vt:lpstr>
      <vt:lpstr>Слайд 2</vt:lpstr>
      <vt:lpstr>Слайд 3</vt:lpstr>
      <vt:lpstr>            Анна Франк                                     Дневник Анны Франк</vt:lpstr>
      <vt:lpstr>Слайд 5</vt:lpstr>
      <vt:lpstr>Лагеря смерти</vt:lpstr>
      <vt:lpstr>Американские военные смотрят на трупы в концентрационном лагере Бухенвальд. Фотография сделана после освобождения лагеря. Германия, 18 апреля 1945 года.</vt:lpstr>
      <vt:lpstr>Слайд 8</vt:lpstr>
      <vt:lpstr>Слайд 9</vt:lpstr>
      <vt:lpstr> Это нужно - не мертвым, это надо - живым                                                         (Р.Рождественский)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Холокост</dc:title>
  <dc:creator>User</dc:creator>
  <cp:lastModifiedBy>Dasha</cp:lastModifiedBy>
  <cp:revision>23</cp:revision>
  <dcterms:created xsi:type="dcterms:W3CDTF">2013-01-26T11:29:46Z</dcterms:created>
  <dcterms:modified xsi:type="dcterms:W3CDTF">2013-02-13T21:35:14Z</dcterms:modified>
</cp:coreProperties>
</file>