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0" r:id="rId2"/>
    <p:sldId id="257" r:id="rId3"/>
    <p:sldId id="263" r:id="rId4"/>
    <p:sldId id="261" r:id="rId5"/>
    <p:sldId id="262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CFC7-7343-485C-83AA-55C9CD28F31F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C0E3-A40C-4BEA-A283-7B3A61BBA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9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6C0E3-A40C-4BEA-A283-7B3A61BBA9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2AD331-4D62-4A9F-9834-3FDB56225043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E5344B-C71C-4EE4-8FD3-F615564DC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WORK FOR A LIVING.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1042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PLACES TO WORK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SKILLS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PROFESSIONS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INTERVIEW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2322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WORK FOR A LIVING.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2661"/>
            <a:ext cx="7440488" cy="5448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45" y="1918572"/>
            <a:ext cx="1196327" cy="15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94" y="2081011"/>
            <a:ext cx="1580732" cy="118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29000"/>
            <a:ext cx="1338435" cy="168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06" y="4581129"/>
            <a:ext cx="92660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57812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WORK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28184" y="1700808"/>
            <a:ext cx="2166008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porter	 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lift attendant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civil engineer	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 bell-boy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ground crew	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 cook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doctor</a:t>
            </a:r>
            <a:r>
              <a:rPr lang="en-US" sz="1200" b="1" dirty="0"/>
              <a:t>	</a:t>
            </a:r>
            <a:r>
              <a:rPr lang="en-US" sz="1200" b="1" dirty="0" smtClean="0"/>
              <a:t>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 nurse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social worker	 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surgeon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waiter	 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cashier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miner</a:t>
            </a:r>
            <a:r>
              <a:rPr lang="en-US" sz="1200" b="1" dirty="0"/>
              <a:t>	     </a:t>
            </a:r>
            <a:endParaRPr lang="en-US" sz="1200" b="1" dirty="0" smtClean="0"/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cleaner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/>
              <a:t> engineer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flight attendant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ambulance driver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/>
              <a:t>air traffic </a:t>
            </a:r>
            <a:r>
              <a:rPr lang="en-US" sz="1200" b="1" dirty="0" smtClean="0"/>
              <a:t>controller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confectionary selector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conference organizer</a:t>
            </a:r>
          </a:p>
          <a:p>
            <a:endParaRPr lang="en-US" sz="2000" b="1" dirty="0"/>
          </a:p>
          <a:p>
            <a:endParaRPr lang="ru-RU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99" y="2060848"/>
            <a:ext cx="1988538" cy="14928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3" y="1545075"/>
            <a:ext cx="2026999" cy="1451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49" y="3501008"/>
            <a:ext cx="1844551" cy="1407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0" y="3257399"/>
            <a:ext cx="1895022" cy="1507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2037056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3" y="5078425"/>
            <a:ext cx="1810567" cy="1445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92" y="5078425"/>
            <a:ext cx="2146300" cy="143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46" y="4296229"/>
            <a:ext cx="21526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QUALITIES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SKILLS  </a:t>
            </a:r>
            <a:r>
              <a:rPr lang="en-US" b="1" dirty="0" smtClean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ABILITIES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be </a:t>
            </a:r>
            <a:r>
              <a:rPr lang="en-US" sz="1600" dirty="0"/>
              <a:t>good with </a:t>
            </a:r>
            <a:r>
              <a:rPr lang="en-US" sz="1600" dirty="0" smtClean="0"/>
              <a:t>figures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be a people </a:t>
            </a:r>
            <a:r>
              <a:rPr lang="en-US" sz="1600" dirty="0" smtClean="0"/>
              <a:t>person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be a good </a:t>
            </a:r>
            <a:r>
              <a:rPr lang="en-US" sz="1600" dirty="0" smtClean="0"/>
              <a:t>listener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have a “can do” </a:t>
            </a:r>
            <a:r>
              <a:rPr lang="en-US" sz="1600" dirty="0" smtClean="0"/>
              <a:t>attitude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work </a:t>
            </a:r>
            <a:r>
              <a:rPr lang="en-US" sz="1600" dirty="0"/>
              <a:t>well in a </a:t>
            </a:r>
            <a:r>
              <a:rPr lang="en-US" sz="1600" dirty="0" smtClean="0"/>
              <a:t>team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have </a:t>
            </a:r>
            <a:r>
              <a:rPr lang="en-US" sz="1600" dirty="0"/>
              <a:t>an eye for </a:t>
            </a:r>
            <a:r>
              <a:rPr lang="en-US" sz="1600" dirty="0" smtClean="0"/>
              <a:t>detail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get </a:t>
            </a:r>
            <a:r>
              <a:rPr lang="en-US" sz="1600" dirty="0"/>
              <a:t>the best out of other </a:t>
            </a:r>
            <a:r>
              <a:rPr lang="en-US" sz="1600" dirty="0" smtClean="0"/>
              <a:t>people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be </a:t>
            </a:r>
            <a:r>
              <a:rPr lang="en-US" sz="1600" dirty="0"/>
              <a:t>good at using your own </a:t>
            </a:r>
            <a:r>
              <a:rPr lang="en-US" sz="1600" dirty="0" smtClean="0"/>
              <a:t>initiative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be </a:t>
            </a:r>
            <a:r>
              <a:rPr lang="en-US" sz="1600" dirty="0"/>
              <a:t>able  to meet tight </a:t>
            </a:r>
            <a:r>
              <a:rPr lang="en-US" sz="1600" dirty="0" smtClean="0"/>
              <a:t>deadlines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keep </a:t>
            </a:r>
            <a:r>
              <a:rPr lang="en-US" sz="1600" dirty="0"/>
              <a:t>calm under </a:t>
            </a:r>
            <a:r>
              <a:rPr lang="en-US" sz="1600" dirty="0" smtClean="0"/>
              <a:t>pressure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honest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well-organized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ambitious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774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500" dirty="0"/>
              <a:t>financial </a:t>
            </a:r>
            <a:r>
              <a:rPr lang="en-US" sz="1500" dirty="0" smtClean="0"/>
              <a:t>skills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 </a:t>
            </a:r>
            <a:r>
              <a:rPr lang="en-US" sz="1500" dirty="0"/>
              <a:t>managerial </a:t>
            </a:r>
            <a:r>
              <a:rPr lang="en-US" sz="1500" dirty="0" smtClean="0"/>
              <a:t>skills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 </a:t>
            </a:r>
            <a:r>
              <a:rPr lang="en-US" sz="1500" dirty="0"/>
              <a:t>artistic </a:t>
            </a:r>
            <a:r>
              <a:rPr lang="en-US" sz="1500" dirty="0" smtClean="0"/>
              <a:t>skills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 </a:t>
            </a:r>
            <a:r>
              <a:rPr lang="en-US" sz="1500" dirty="0"/>
              <a:t>language </a:t>
            </a:r>
            <a:r>
              <a:rPr lang="en-US" sz="1500" dirty="0" smtClean="0"/>
              <a:t>skills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patient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physically strong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emotionally strong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caring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calm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clean </a:t>
            </a:r>
            <a:r>
              <a:rPr lang="en-US" sz="1500" dirty="0"/>
              <a:t>and </a:t>
            </a:r>
            <a:r>
              <a:rPr lang="en-US" sz="1500" dirty="0" smtClean="0"/>
              <a:t>tidy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punctual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interpersonal skills</a:t>
            </a:r>
          </a:p>
          <a:p>
            <a:pPr>
              <a:buFont typeface="Wingdings" pitchFamily="2" charset="2"/>
              <a:buChar char="Ø"/>
            </a:pPr>
            <a:r>
              <a:rPr lang="en-US" sz="1500" dirty="0" smtClean="0"/>
              <a:t>flexibility</a:t>
            </a:r>
            <a:endParaRPr lang="en-US" sz="1500" dirty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1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CE</a:t>
            </a:r>
            <a:r>
              <a:rPr lang="en-US" b="1" dirty="0"/>
              <a:t> </a:t>
            </a:r>
            <a:r>
              <a:rPr lang="en-US" b="1" dirty="0" smtClean="0"/>
              <a:t> JOB  AGENCY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3"/>
            <a:ext cx="6400800" cy="6480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Student /Temporary  job application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Name: </a:t>
            </a:r>
            <a:r>
              <a:rPr lang="en-US" dirty="0" smtClean="0"/>
              <a:t>…………………(1)</a:t>
            </a:r>
            <a:endParaRPr lang="en-US" dirty="0"/>
          </a:p>
          <a:p>
            <a:r>
              <a:rPr lang="en-US" dirty="0"/>
              <a:t>Address</a:t>
            </a:r>
            <a:r>
              <a:rPr lang="en-US" dirty="0" smtClean="0"/>
              <a:t>: ……………………(2) </a:t>
            </a:r>
            <a:r>
              <a:rPr lang="en-US" b="1" i="1" dirty="0" smtClean="0">
                <a:solidFill>
                  <a:schemeClr val="bg2"/>
                </a:solidFill>
              </a:rPr>
              <a:t>Conway Street, Cambridge</a:t>
            </a:r>
            <a:endParaRPr lang="en-US" b="1" i="1" dirty="0">
              <a:solidFill>
                <a:schemeClr val="bg2"/>
              </a:solidFill>
            </a:endParaRPr>
          </a:p>
          <a:p>
            <a:r>
              <a:rPr lang="en-US" dirty="0"/>
              <a:t>Subjects Studied</a:t>
            </a:r>
            <a:r>
              <a:rPr lang="en-US" dirty="0" smtClean="0"/>
              <a:t>: …………………(3)</a:t>
            </a:r>
            <a:endParaRPr lang="en-US" dirty="0"/>
          </a:p>
          <a:p>
            <a:r>
              <a:rPr lang="en-US" sz="1600" dirty="0" smtClean="0">
                <a:solidFill>
                  <a:srgbClr val="C00000"/>
                </a:solidFill>
              </a:rPr>
              <a:t>Skills </a:t>
            </a:r>
            <a:r>
              <a:rPr lang="en-US" sz="1600" dirty="0">
                <a:solidFill>
                  <a:srgbClr val="C00000"/>
                </a:solidFill>
              </a:rPr>
              <a:t>and experience/ Please tick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73946"/>
              </p:ext>
            </p:extLst>
          </p:nvPr>
        </p:nvGraphicFramePr>
        <p:xfrm>
          <a:off x="683569" y="3143003"/>
          <a:ext cx="6408710" cy="329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455"/>
                <a:gridCol w="1954455"/>
                <a:gridCol w="1955189"/>
                <a:gridCol w="544611"/>
              </a:tblGrid>
              <a:tr h="174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Foreign Languages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Waiting at table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Cookery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Sports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Driving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Typing/WP skills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Shop assistant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Cashier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Music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Work with children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  <a:tr h="23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Office work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4" marR="610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8328"/>
            <a:ext cx="5112568" cy="1290472"/>
          </a:xfrm>
          <a:solidFill>
            <a:schemeClr val="accent2"/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Children’s Nanny required for 2 months. Full time help for 4 lovely kids, includes a month with the  family in a villa near Rome. Must be able to drive. No pay, but a great experience! Tel: 342022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3096344" cy="2664296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WAITER/ KITCHEN ASSISTANT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REQUIRED  </a:t>
            </a:r>
          </a:p>
          <a:p>
            <a:r>
              <a:rPr lang="en-US" b="1" dirty="0">
                <a:solidFill>
                  <a:srgbClr val="002060"/>
                </a:solidFill>
              </a:rPr>
              <a:t>Seasonal Vacancy. No previous experience</a:t>
            </a:r>
          </a:p>
          <a:p>
            <a:r>
              <a:rPr lang="en-US" b="1" dirty="0">
                <a:solidFill>
                  <a:srgbClr val="002060"/>
                </a:solidFill>
              </a:rPr>
              <a:t> necessary. Suitable for student. </a:t>
            </a:r>
          </a:p>
          <a:p>
            <a:r>
              <a:rPr lang="en-US" b="1" dirty="0">
                <a:solidFill>
                  <a:srgbClr val="002060"/>
                </a:solidFill>
              </a:rPr>
              <a:t>Must be able  to work under pressure </a:t>
            </a:r>
          </a:p>
          <a:p>
            <a:r>
              <a:rPr lang="en-US" b="1" dirty="0">
                <a:solidFill>
                  <a:srgbClr val="002060"/>
                </a:solidFill>
              </a:rPr>
              <a:t>and for long hours. Language useful. </a:t>
            </a:r>
          </a:p>
          <a:p>
            <a:r>
              <a:rPr lang="en-US" b="1" dirty="0">
                <a:solidFill>
                  <a:srgbClr val="002060"/>
                </a:solidFill>
              </a:rPr>
              <a:t>Full time plus some  weekend  work. </a:t>
            </a:r>
          </a:p>
          <a:p>
            <a:r>
              <a:rPr lang="en-US" b="1" dirty="0">
                <a:solidFill>
                  <a:srgbClr val="002060"/>
                </a:solidFill>
              </a:rPr>
              <a:t>Good pay and tips. Telephone: 322450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72817"/>
            <a:ext cx="3236168" cy="1512168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w="114300" prst="hardEdge"/>
          </a:sp3d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Research Assistant </a:t>
            </a:r>
          </a:p>
          <a:p>
            <a:r>
              <a:rPr lang="en-US" sz="1900" dirty="0" smtClean="0"/>
              <a:t>required by university  professor writing book on Mozart. Some musical knowledge desirable. Must be able to type. Driver preferred. 4 month vacancy. Would suit student. Office hours. </a:t>
            </a:r>
            <a:r>
              <a:rPr lang="en-US" sz="1900" b="1" dirty="0" smtClean="0">
                <a:solidFill>
                  <a:schemeClr val="tx1"/>
                </a:solidFill>
              </a:rPr>
              <a:t>Tel: </a:t>
            </a:r>
            <a:r>
              <a:rPr lang="en-US" sz="1900" dirty="0" smtClean="0"/>
              <a:t>349822</a:t>
            </a:r>
            <a:endParaRPr lang="ru-RU" sz="19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3822192" cy="2265115"/>
          </a:xfrm>
          <a:ln w="28575"/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  <a:latin typeface="Bell MT" pitchFamily="18" charset="0"/>
              </a:rPr>
              <a:t>Helper for friendly village  hotel required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7030A0"/>
                </a:solidFill>
                <a:latin typeface="Bell MT" pitchFamily="18" charset="0"/>
              </a:rPr>
              <a:t>Early mornings and lunchtime only. Reception work, answering the phone, dealing with  enquiries, handling money. Some typing. </a:t>
            </a:r>
            <a:r>
              <a:rPr lang="en-US" sz="1600" b="1" dirty="0" smtClean="0">
                <a:solidFill>
                  <a:srgbClr val="7030A0"/>
                </a:solidFill>
                <a:latin typeface="Bell MT" pitchFamily="18" charset="0"/>
              </a:rPr>
              <a:t>Summer vacancy.  </a:t>
            </a:r>
            <a:r>
              <a:rPr lang="en-US" sz="1600" dirty="0" smtClean="0">
                <a:solidFill>
                  <a:srgbClr val="7030A0"/>
                </a:solidFill>
                <a:latin typeface="Bell MT" pitchFamily="18" charset="0"/>
              </a:rPr>
              <a:t>Suitable for  flexible  students. Pay plus breakfast &amp; lunch. </a:t>
            </a:r>
            <a:r>
              <a:rPr lang="en-US" sz="1600" b="1" dirty="0" smtClean="0">
                <a:solidFill>
                  <a:srgbClr val="7030A0"/>
                </a:solidFill>
                <a:latin typeface="Bell MT" pitchFamily="18" charset="0"/>
              </a:rPr>
              <a:t>TEL: 344211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944216" cy="192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9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756</TotalTime>
  <Words>343</Words>
  <Application>Microsoft Office PowerPoint</Application>
  <PresentationFormat>Экран (4:3)</PresentationFormat>
  <Paragraphs>124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WORK FOR A LIVING. </vt:lpstr>
      <vt:lpstr>Презентация PowerPoint</vt:lpstr>
      <vt:lpstr>PLACES TO WORK</vt:lpstr>
      <vt:lpstr>QUALITIES   SKILLS   ABILITIES</vt:lpstr>
      <vt:lpstr>ACE  JOB  AGENCY</vt:lpstr>
      <vt:lpstr>Children’s Nanny required for 2 months. Full time help for 4 lovely kids, includes a month with the  family in a villa near Rome. Must be able to drive. No pay, but a great experience! Tel: 342022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36</cp:revision>
  <dcterms:created xsi:type="dcterms:W3CDTF">2013-07-28T19:20:13Z</dcterms:created>
  <dcterms:modified xsi:type="dcterms:W3CDTF">2013-08-04T03:41:26Z</dcterms:modified>
</cp:coreProperties>
</file>