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238638-BA22-4BC3-8A6F-E2A0577DE1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65000D-41C4-4E1C-9A60-7C24B3CFA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2564904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ДЕЛОВЫЕ ВСТРЕЧИ</a:t>
            </a: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C000"/>
                </a:solidFill>
              </a:rPr>
              <a:t>Беседы</a:t>
            </a:r>
            <a:endParaRPr lang="ru-RU" sz="6000" i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181040">
            <a:off x="1475656" y="1916832"/>
            <a:ext cx="6336704" cy="396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C000"/>
                </a:solidFill>
              </a:rPr>
              <a:t>Презентации</a:t>
            </a:r>
            <a:endParaRPr lang="ru-RU" sz="6000" i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194430">
            <a:off x="1907704" y="1844824"/>
            <a:ext cx="6336704" cy="403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sz="6000" i="1" dirty="0">
                <a:solidFill>
                  <a:srgbClr val="FFC000"/>
                </a:solidFill>
              </a:rPr>
              <a:t>П</a:t>
            </a:r>
            <a:r>
              <a:rPr lang="ru-RU" sz="6000" i="1" dirty="0" smtClean="0">
                <a:solidFill>
                  <a:srgbClr val="FFC000"/>
                </a:solidFill>
              </a:rPr>
              <a:t>ереговоры</a:t>
            </a:r>
            <a:endParaRPr lang="ru-RU" sz="6000" i="1" dirty="0">
              <a:solidFill>
                <a:srgbClr val="FFC000"/>
              </a:solidFill>
            </a:endParaRPr>
          </a:p>
        </p:txBody>
      </p:sp>
      <p:pic>
        <p:nvPicPr>
          <p:cNvPr id="8" name="Содержимое 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7364"/>
            <a:ext cx="5715040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C000"/>
                </a:solidFill>
              </a:rPr>
              <a:t>Круглый</a:t>
            </a:r>
            <a:r>
              <a:rPr lang="ru-RU" sz="6000" dirty="0" smtClean="0">
                <a:solidFill>
                  <a:srgbClr val="FFC000"/>
                </a:solidFill>
              </a:rPr>
              <a:t> </a:t>
            </a:r>
            <a:r>
              <a:rPr lang="ru-RU" sz="6000" i="1" dirty="0">
                <a:solidFill>
                  <a:srgbClr val="FFC000"/>
                </a:solidFill>
              </a:rPr>
              <a:t>стол</a:t>
            </a:r>
          </a:p>
        </p:txBody>
      </p:sp>
      <p:pic>
        <p:nvPicPr>
          <p:cNvPr id="6" name="Содержимое 5" descr="http://uslugi24.ru/pics/sb10066402i-0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7900" y="1723231"/>
            <a:ext cx="6426200" cy="4279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C000"/>
                </a:solidFill>
              </a:rPr>
              <a:t>Пресс-конференции</a:t>
            </a:r>
            <a:endParaRPr lang="ru-RU" sz="6000" i="1" dirty="0">
              <a:solidFill>
                <a:srgbClr val="FFC000"/>
              </a:solidFill>
            </a:endParaRPr>
          </a:p>
        </p:txBody>
      </p:sp>
      <p:pic>
        <p:nvPicPr>
          <p:cNvPr id="6" name="Содержимое 5" descr="пре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818481"/>
            <a:ext cx="7010400" cy="4089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accent2"/>
                </a:solidFill>
              </a:rPr>
              <a:t>Ярмарки</a:t>
            </a:r>
            <a:endParaRPr lang="ru-RU" sz="4800" i="1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2c0a9cfeb7c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094754">
            <a:off x="907259" y="2006552"/>
            <a:ext cx="6694130" cy="3619014"/>
          </a:xfrm>
          <a:prstGeom prst="rect">
            <a:avLst/>
          </a:prstGeom>
          <a:ln w="889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>Выставки</a:t>
            </a:r>
            <a:endParaRPr lang="ru-RU" i="1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http://www.euro-pulse.ru/data/Scale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8184" y="1600200"/>
            <a:ext cx="6785631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210</TotalTime>
  <Words>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ДЕЛОВЫЕ ВСТРЕЧИ </vt:lpstr>
      <vt:lpstr>Беседы</vt:lpstr>
      <vt:lpstr>Презентации</vt:lpstr>
      <vt:lpstr> Переговоры</vt:lpstr>
      <vt:lpstr>Круглый стол</vt:lpstr>
      <vt:lpstr>Пресс-конференции</vt:lpstr>
      <vt:lpstr>Ярмарки</vt:lpstr>
      <vt:lpstr>Выставки</vt:lpstr>
    </vt:vector>
  </TitlesOfParts>
  <Company>МОУ СОШ №59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ДЕЛОВЫЕ ВСТРЕЧИ </dc:title>
  <dc:creator>Компьютер №7</dc:creator>
  <cp:lastModifiedBy>-_-</cp:lastModifiedBy>
  <cp:revision>25</cp:revision>
  <dcterms:created xsi:type="dcterms:W3CDTF">2012-02-25T06:44:45Z</dcterms:created>
  <dcterms:modified xsi:type="dcterms:W3CDTF">2012-02-26T18:10:11Z</dcterms:modified>
</cp:coreProperties>
</file>