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handoutMasterIdLst>
    <p:handoutMasterId r:id="rId16"/>
  </p:handoutMasterIdLst>
  <p:sldIdLst>
    <p:sldId id="277" r:id="rId2"/>
    <p:sldId id="294" r:id="rId3"/>
    <p:sldId id="371" r:id="rId4"/>
    <p:sldId id="365" r:id="rId5"/>
    <p:sldId id="372" r:id="rId6"/>
    <p:sldId id="315" r:id="rId7"/>
    <p:sldId id="375" r:id="rId8"/>
    <p:sldId id="357" r:id="rId9"/>
    <p:sldId id="358" r:id="rId10"/>
    <p:sldId id="361" r:id="rId11"/>
    <p:sldId id="376" r:id="rId12"/>
    <p:sldId id="377" r:id="rId13"/>
    <p:sldId id="350" r:id="rId14"/>
    <p:sldId id="356" r:id="rId15"/>
  </p:sldIdLst>
  <p:sldSz cx="9144000" cy="6858000" type="screen4x3"/>
  <p:notesSz cx="9710738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16" autoAdjust="0"/>
    <p:restoredTop sz="94660"/>
  </p:normalViewPr>
  <p:slideViewPr>
    <p:cSldViewPr>
      <p:cViewPr varScale="1">
        <p:scale>
          <a:sx n="88" d="100"/>
          <a:sy n="88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C22C4-D9D9-44BD-B14B-B4315B0B737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5464D8-2C44-4710-9197-D46B299ED8EA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Познавательный</a:t>
          </a:r>
        </a:p>
        <a:p>
          <a:pPr algn="l"/>
          <a:endParaRPr lang="ru-RU" sz="2400" dirty="0"/>
        </a:p>
      </dgm:t>
    </dgm:pt>
    <dgm:pt modelId="{602BA76E-BE3F-4449-AD03-E527DDC5D83B}" type="parTrans" cxnId="{76066133-421D-4C4F-96FC-47A6BAF15115}">
      <dgm:prSet/>
      <dgm:spPr/>
      <dgm:t>
        <a:bodyPr/>
        <a:lstStyle/>
        <a:p>
          <a:endParaRPr lang="ru-RU"/>
        </a:p>
      </dgm:t>
    </dgm:pt>
    <dgm:pt modelId="{4AC98D86-2DC5-4FEA-A56B-E835806228D6}" type="sibTrans" cxnId="{76066133-421D-4C4F-96FC-47A6BAF15115}">
      <dgm:prSet/>
      <dgm:spPr/>
      <dgm:t>
        <a:bodyPr/>
        <a:lstStyle/>
        <a:p>
          <a:endParaRPr lang="ru-RU"/>
        </a:p>
      </dgm:t>
    </dgm:pt>
    <dgm:pt modelId="{F572CA1A-B864-48B6-8A9F-6756FC8EE71C}">
      <dgm:prSet phldrT="[Текст]"/>
      <dgm:spPr/>
      <dgm:t>
        <a:bodyPr/>
        <a:lstStyle/>
        <a:p>
          <a:pPr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CDE0E89-0680-4035-9490-D7503DCD1133}" type="parTrans" cxnId="{A6DD0CB0-6C6D-4B4E-A029-72DCDE4A80FF}">
      <dgm:prSet/>
      <dgm:spPr/>
      <dgm:t>
        <a:bodyPr/>
        <a:lstStyle/>
        <a:p>
          <a:endParaRPr lang="ru-RU"/>
        </a:p>
      </dgm:t>
    </dgm:pt>
    <dgm:pt modelId="{4F02515C-75DD-4701-9E33-FA7F1BE8D2DF}" type="sibTrans" cxnId="{A6DD0CB0-6C6D-4B4E-A029-72DCDE4A80FF}">
      <dgm:prSet/>
      <dgm:spPr/>
      <dgm:t>
        <a:bodyPr/>
        <a:lstStyle/>
        <a:p>
          <a:endParaRPr lang="ru-RU"/>
        </a:p>
      </dgm:t>
    </dgm:pt>
    <dgm:pt modelId="{92831CBC-6BF5-4B20-BCBC-B4FCA231A1AE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Развивающий</a:t>
          </a:r>
        </a:p>
        <a:p>
          <a:pPr algn="l"/>
          <a:endParaRPr lang="ru-RU" sz="1800" dirty="0"/>
        </a:p>
      </dgm:t>
    </dgm:pt>
    <dgm:pt modelId="{0DBA42C8-99C9-4771-BC61-7945B43565FB}" type="parTrans" cxnId="{D8837C26-11F2-4167-91DB-6D3DB0EF0D4A}">
      <dgm:prSet/>
      <dgm:spPr/>
      <dgm:t>
        <a:bodyPr/>
        <a:lstStyle/>
        <a:p>
          <a:endParaRPr lang="ru-RU"/>
        </a:p>
      </dgm:t>
    </dgm:pt>
    <dgm:pt modelId="{D91472B7-58B6-440E-8EA8-D2A8D26A092C}" type="sibTrans" cxnId="{D8837C26-11F2-4167-91DB-6D3DB0EF0D4A}">
      <dgm:prSet/>
      <dgm:spPr/>
      <dgm:t>
        <a:bodyPr/>
        <a:lstStyle/>
        <a:p>
          <a:endParaRPr lang="ru-RU"/>
        </a:p>
      </dgm:t>
    </dgm:pt>
    <dgm:pt modelId="{524DB6F3-E784-43B8-BD73-A85444392B8B}">
      <dgm:prSet phldrT="[Текст]"/>
      <dgm:spPr/>
      <dgm:t>
        <a:bodyPr/>
        <a:lstStyle/>
        <a:p>
          <a:pPr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C857738A-1479-4563-9F63-2BBCC9ECD910}" type="parTrans" cxnId="{6BE971A7-71CB-402B-9DB2-C3CDFD3B9737}">
      <dgm:prSet/>
      <dgm:spPr/>
      <dgm:t>
        <a:bodyPr/>
        <a:lstStyle/>
        <a:p>
          <a:endParaRPr lang="ru-RU"/>
        </a:p>
      </dgm:t>
    </dgm:pt>
    <dgm:pt modelId="{271F4220-9B75-4468-B016-579874A4689A}" type="sibTrans" cxnId="{6BE971A7-71CB-402B-9DB2-C3CDFD3B9737}">
      <dgm:prSet/>
      <dgm:spPr/>
      <dgm:t>
        <a:bodyPr/>
        <a:lstStyle/>
        <a:p>
          <a:endParaRPr lang="ru-RU"/>
        </a:p>
      </dgm:t>
    </dgm:pt>
    <dgm:pt modelId="{931BE371-9CCA-4DC4-902C-200D4D973D56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Учебный</a:t>
          </a:r>
        </a:p>
        <a:p>
          <a:pPr algn="l"/>
          <a:endParaRPr lang="ru-RU" sz="1800" dirty="0"/>
        </a:p>
      </dgm:t>
    </dgm:pt>
    <dgm:pt modelId="{5E2EB207-03E1-4FE7-8ABC-98471466AD5A}" type="parTrans" cxnId="{DE5027DC-567B-4536-A2AE-CC0BBDA8B4BA}">
      <dgm:prSet/>
      <dgm:spPr/>
      <dgm:t>
        <a:bodyPr/>
        <a:lstStyle/>
        <a:p>
          <a:endParaRPr lang="ru-RU"/>
        </a:p>
      </dgm:t>
    </dgm:pt>
    <dgm:pt modelId="{7AA29C2C-DF51-4455-8E2F-4D6B1924E686}" type="sibTrans" cxnId="{DE5027DC-567B-4536-A2AE-CC0BBDA8B4BA}">
      <dgm:prSet/>
      <dgm:spPr/>
      <dgm:t>
        <a:bodyPr/>
        <a:lstStyle/>
        <a:p>
          <a:endParaRPr lang="ru-RU"/>
        </a:p>
      </dgm:t>
    </dgm:pt>
    <dgm:pt modelId="{013227F7-5CCA-47E5-BD86-B1666706BA7B}">
      <dgm:prSet phldrT="[Текст]"/>
      <dgm:spPr/>
      <dgm:t>
        <a:bodyPr/>
        <a:lstStyle/>
        <a:p>
          <a:pPr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E0F2E275-BD13-43DA-8C73-2865B221CC1E}" type="parTrans" cxnId="{BC354F8D-D158-4071-A830-E98EF1381DD2}">
      <dgm:prSet/>
      <dgm:spPr/>
      <dgm:t>
        <a:bodyPr/>
        <a:lstStyle/>
        <a:p>
          <a:endParaRPr lang="ru-RU"/>
        </a:p>
      </dgm:t>
    </dgm:pt>
    <dgm:pt modelId="{21FDC87E-410F-491B-BC17-9E3F6AE2C614}" type="sibTrans" cxnId="{BC354F8D-D158-4071-A830-E98EF1381DD2}">
      <dgm:prSet/>
      <dgm:spPr/>
      <dgm:t>
        <a:bodyPr/>
        <a:lstStyle/>
        <a:p>
          <a:endParaRPr lang="ru-RU"/>
        </a:p>
      </dgm:t>
    </dgm:pt>
    <dgm:pt modelId="{3781BE67-3FB6-4004-8A0C-2C93334BDF8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Воспитательный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ACF89E0-67D8-4B4E-B126-D51E4E580F01}" type="parTrans" cxnId="{C774B3E2-193A-4FFC-ADA7-24827432F3D1}">
      <dgm:prSet/>
      <dgm:spPr/>
      <dgm:t>
        <a:bodyPr/>
        <a:lstStyle/>
        <a:p>
          <a:endParaRPr lang="ru-RU"/>
        </a:p>
      </dgm:t>
    </dgm:pt>
    <dgm:pt modelId="{35E87646-63DC-4F74-8A20-5148DFA37815}" type="sibTrans" cxnId="{C774B3E2-193A-4FFC-ADA7-24827432F3D1}">
      <dgm:prSet/>
      <dgm:spPr/>
      <dgm:t>
        <a:bodyPr/>
        <a:lstStyle/>
        <a:p>
          <a:endParaRPr lang="ru-RU"/>
        </a:p>
      </dgm:t>
    </dgm:pt>
    <dgm:pt modelId="{128F3D8B-1475-4B2B-A653-6CEE39CEC489}" type="pres">
      <dgm:prSet presAssocID="{F2CC22C4-D9D9-44BD-B14B-B4315B0B737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8A8E7-73D8-4373-A608-8D2429790AFF}" type="pres">
      <dgm:prSet presAssocID="{215464D8-2C44-4710-9197-D46B299ED8EA}" presName="composite" presStyleCnt="0"/>
      <dgm:spPr/>
    </dgm:pt>
    <dgm:pt modelId="{202C9087-0DD9-4AEA-812F-583C4FF91DCB}" type="pres">
      <dgm:prSet presAssocID="{215464D8-2C44-4710-9197-D46B299ED8EA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0476EB-398C-43DB-BAFB-D34919B0CE05}" type="pres">
      <dgm:prSet presAssocID="{215464D8-2C44-4710-9197-D46B299ED8E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22878-8912-4EEE-872A-B4057DEDFAE2}" type="pres">
      <dgm:prSet presAssocID="{4AC98D86-2DC5-4FEA-A56B-E835806228D6}" presName="spacing" presStyleCnt="0"/>
      <dgm:spPr/>
    </dgm:pt>
    <dgm:pt modelId="{98157C7B-B2F7-4FBE-AA09-78BBB9634FDA}" type="pres">
      <dgm:prSet presAssocID="{92831CBC-6BF5-4B20-BCBC-B4FCA231A1AE}" presName="composite" presStyleCnt="0"/>
      <dgm:spPr/>
    </dgm:pt>
    <dgm:pt modelId="{399F8C7B-C51E-41DE-BB08-3268ECB4CF4C}" type="pres">
      <dgm:prSet presAssocID="{92831CBC-6BF5-4B20-BCBC-B4FCA231A1AE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FD9A16-83B4-450F-A990-E0D3EDDB0B22}" type="pres">
      <dgm:prSet presAssocID="{92831CBC-6BF5-4B20-BCBC-B4FCA231A1A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76488-9F8E-4DE1-A7F7-20846F0CBA13}" type="pres">
      <dgm:prSet presAssocID="{D91472B7-58B6-440E-8EA8-D2A8D26A092C}" presName="spacing" presStyleCnt="0"/>
      <dgm:spPr/>
    </dgm:pt>
    <dgm:pt modelId="{CB458AEA-0B62-45A1-ABD5-B7994FCAB758}" type="pres">
      <dgm:prSet presAssocID="{931BE371-9CCA-4DC4-902C-200D4D973D56}" presName="composite" presStyleCnt="0"/>
      <dgm:spPr/>
    </dgm:pt>
    <dgm:pt modelId="{9E19B533-1658-4354-BFA5-6DF94CD380AA}" type="pres">
      <dgm:prSet presAssocID="{931BE371-9CCA-4DC4-902C-200D4D973D56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C2F69F-796A-4B23-B99D-9F9DFAD8C661}" type="pres">
      <dgm:prSet presAssocID="{931BE371-9CCA-4DC4-902C-200D4D973D5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19856-0441-4ED5-9DB9-6840A9CBE8FD}" type="pres">
      <dgm:prSet presAssocID="{7AA29C2C-DF51-4455-8E2F-4D6B1924E686}" presName="spacing" presStyleCnt="0"/>
      <dgm:spPr/>
    </dgm:pt>
    <dgm:pt modelId="{3DF2EAC8-1FED-4DDD-A891-7AD393400A17}" type="pres">
      <dgm:prSet presAssocID="{3781BE67-3FB6-4004-8A0C-2C93334BDF80}" presName="composite" presStyleCnt="0"/>
      <dgm:spPr/>
    </dgm:pt>
    <dgm:pt modelId="{687EDF45-F64A-4723-828E-5C19AA23207C}" type="pres">
      <dgm:prSet presAssocID="{3781BE67-3FB6-4004-8A0C-2C93334BDF80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A4FFD8-7CD0-4733-90BD-E7521815B8FC}" type="pres">
      <dgm:prSet presAssocID="{3781BE67-3FB6-4004-8A0C-2C93334BDF8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D0CB0-6C6D-4B4E-A029-72DCDE4A80FF}" srcId="{215464D8-2C44-4710-9197-D46B299ED8EA}" destId="{F572CA1A-B864-48B6-8A9F-6756FC8EE71C}" srcOrd="0" destOrd="0" parTransId="{8CDE0E89-0680-4035-9490-D7503DCD1133}" sibTransId="{4F02515C-75DD-4701-9E33-FA7F1BE8D2DF}"/>
    <dgm:cxn modelId="{ADA90D2F-67FE-43E9-B790-A0D8F5FC70CE}" type="presOf" srcId="{3781BE67-3FB6-4004-8A0C-2C93334BDF80}" destId="{1BA4FFD8-7CD0-4733-90BD-E7521815B8FC}" srcOrd="0" destOrd="0" presId="urn:microsoft.com/office/officeart/2005/8/layout/vList3"/>
    <dgm:cxn modelId="{0AD30817-0E20-4626-993A-240A895A381D}" type="presOf" srcId="{F2CC22C4-D9D9-44BD-B14B-B4315B0B737D}" destId="{128F3D8B-1475-4B2B-A653-6CEE39CEC489}" srcOrd="0" destOrd="0" presId="urn:microsoft.com/office/officeart/2005/8/layout/vList3"/>
    <dgm:cxn modelId="{4D173581-7516-4AC8-8343-C09A45EE7510}" type="presOf" srcId="{215464D8-2C44-4710-9197-D46B299ED8EA}" destId="{8F0476EB-398C-43DB-BAFB-D34919B0CE05}" srcOrd="0" destOrd="0" presId="urn:microsoft.com/office/officeart/2005/8/layout/vList3"/>
    <dgm:cxn modelId="{BC354F8D-D158-4071-A830-E98EF1381DD2}" srcId="{931BE371-9CCA-4DC4-902C-200D4D973D56}" destId="{013227F7-5CCA-47E5-BD86-B1666706BA7B}" srcOrd="0" destOrd="0" parTransId="{E0F2E275-BD13-43DA-8C73-2865B221CC1E}" sibTransId="{21FDC87E-410F-491B-BC17-9E3F6AE2C614}"/>
    <dgm:cxn modelId="{A1335116-0838-4FBD-BA1B-78FC42121ADA}" type="presOf" srcId="{92831CBC-6BF5-4B20-BCBC-B4FCA231A1AE}" destId="{0AFD9A16-83B4-450F-A990-E0D3EDDB0B22}" srcOrd="0" destOrd="0" presId="urn:microsoft.com/office/officeart/2005/8/layout/vList3"/>
    <dgm:cxn modelId="{76066133-421D-4C4F-96FC-47A6BAF15115}" srcId="{F2CC22C4-D9D9-44BD-B14B-B4315B0B737D}" destId="{215464D8-2C44-4710-9197-D46B299ED8EA}" srcOrd="0" destOrd="0" parTransId="{602BA76E-BE3F-4449-AD03-E527DDC5D83B}" sibTransId="{4AC98D86-2DC5-4FEA-A56B-E835806228D6}"/>
    <dgm:cxn modelId="{DE5027DC-567B-4536-A2AE-CC0BBDA8B4BA}" srcId="{F2CC22C4-D9D9-44BD-B14B-B4315B0B737D}" destId="{931BE371-9CCA-4DC4-902C-200D4D973D56}" srcOrd="2" destOrd="0" parTransId="{5E2EB207-03E1-4FE7-8ABC-98471466AD5A}" sibTransId="{7AA29C2C-DF51-4455-8E2F-4D6B1924E686}"/>
    <dgm:cxn modelId="{88802FF4-9122-463B-AD55-F5B76433B300}" type="presOf" srcId="{013227F7-5CCA-47E5-BD86-B1666706BA7B}" destId="{DBC2F69F-796A-4B23-B99D-9F9DFAD8C661}" srcOrd="0" destOrd="1" presId="urn:microsoft.com/office/officeart/2005/8/layout/vList3"/>
    <dgm:cxn modelId="{6BE971A7-71CB-402B-9DB2-C3CDFD3B9737}" srcId="{92831CBC-6BF5-4B20-BCBC-B4FCA231A1AE}" destId="{524DB6F3-E784-43B8-BD73-A85444392B8B}" srcOrd="0" destOrd="0" parTransId="{C857738A-1479-4563-9F63-2BBCC9ECD910}" sibTransId="{271F4220-9B75-4468-B016-579874A4689A}"/>
    <dgm:cxn modelId="{51896C42-B3FB-454B-B754-39B2AD05D956}" type="presOf" srcId="{F572CA1A-B864-48B6-8A9F-6756FC8EE71C}" destId="{8F0476EB-398C-43DB-BAFB-D34919B0CE05}" srcOrd="0" destOrd="1" presId="urn:microsoft.com/office/officeart/2005/8/layout/vList3"/>
    <dgm:cxn modelId="{D4FCCBC6-D137-4BAE-BB45-A08F3546560E}" type="presOf" srcId="{931BE371-9CCA-4DC4-902C-200D4D973D56}" destId="{DBC2F69F-796A-4B23-B99D-9F9DFAD8C661}" srcOrd="0" destOrd="0" presId="urn:microsoft.com/office/officeart/2005/8/layout/vList3"/>
    <dgm:cxn modelId="{F52A8890-70BF-479C-81A2-662D96FAFC00}" type="presOf" srcId="{524DB6F3-E784-43B8-BD73-A85444392B8B}" destId="{0AFD9A16-83B4-450F-A990-E0D3EDDB0B22}" srcOrd="0" destOrd="1" presId="urn:microsoft.com/office/officeart/2005/8/layout/vList3"/>
    <dgm:cxn modelId="{C774B3E2-193A-4FFC-ADA7-24827432F3D1}" srcId="{F2CC22C4-D9D9-44BD-B14B-B4315B0B737D}" destId="{3781BE67-3FB6-4004-8A0C-2C93334BDF80}" srcOrd="3" destOrd="0" parTransId="{6ACF89E0-67D8-4B4E-B126-D51E4E580F01}" sibTransId="{35E87646-63DC-4F74-8A20-5148DFA37815}"/>
    <dgm:cxn modelId="{D8837C26-11F2-4167-91DB-6D3DB0EF0D4A}" srcId="{F2CC22C4-D9D9-44BD-B14B-B4315B0B737D}" destId="{92831CBC-6BF5-4B20-BCBC-B4FCA231A1AE}" srcOrd="1" destOrd="0" parTransId="{0DBA42C8-99C9-4771-BC61-7945B43565FB}" sibTransId="{D91472B7-58B6-440E-8EA8-D2A8D26A092C}"/>
    <dgm:cxn modelId="{74BD07B5-6DFC-49D6-907E-CC2B14357909}" type="presParOf" srcId="{128F3D8B-1475-4B2B-A653-6CEE39CEC489}" destId="{F6A8A8E7-73D8-4373-A608-8D2429790AFF}" srcOrd="0" destOrd="0" presId="urn:microsoft.com/office/officeart/2005/8/layout/vList3"/>
    <dgm:cxn modelId="{EE2DDA00-3EF2-48E0-9533-C0B64EA1B3E8}" type="presParOf" srcId="{F6A8A8E7-73D8-4373-A608-8D2429790AFF}" destId="{202C9087-0DD9-4AEA-812F-583C4FF91DCB}" srcOrd="0" destOrd="0" presId="urn:microsoft.com/office/officeart/2005/8/layout/vList3"/>
    <dgm:cxn modelId="{744817ED-43B0-4497-85ED-71EAD10B9A2E}" type="presParOf" srcId="{F6A8A8E7-73D8-4373-A608-8D2429790AFF}" destId="{8F0476EB-398C-43DB-BAFB-D34919B0CE05}" srcOrd="1" destOrd="0" presId="urn:microsoft.com/office/officeart/2005/8/layout/vList3"/>
    <dgm:cxn modelId="{228BC018-33FB-4B91-8651-547221FC9EC0}" type="presParOf" srcId="{128F3D8B-1475-4B2B-A653-6CEE39CEC489}" destId="{1BC22878-8912-4EEE-872A-B4057DEDFAE2}" srcOrd="1" destOrd="0" presId="urn:microsoft.com/office/officeart/2005/8/layout/vList3"/>
    <dgm:cxn modelId="{03965183-157B-4DF9-93A6-74AE184E99E3}" type="presParOf" srcId="{128F3D8B-1475-4B2B-A653-6CEE39CEC489}" destId="{98157C7B-B2F7-4FBE-AA09-78BBB9634FDA}" srcOrd="2" destOrd="0" presId="urn:microsoft.com/office/officeart/2005/8/layout/vList3"/>
    <dgm:cxn modelId="{2922D336-678E-48E1-A13A-4144257C82CC}" type="presParOf" srcId="{98157C7B-B2F7-4FBE-AA09-78BBB9634FDA}" destId="{399F8C7B-C51E-41DE-BB08-3268ECB4CF4C}" srcOrd="0" destOrd="0" presId="urn:microsoft.com/office/officeart/2005/8/layout/vList3"/>
    <dgm:cxn modelId="{1EE9FD91-C589-4173-A335-41E2610F00C4}" type="presParOf" srcId="{98157C7B-B2F7-4FBE-AA09-78BBB9634FDA}" destId="{0AFD9A16-83B4-450F-A990-E0D3EDDB0B22}" srcOrd="1" destOrd="0" presId="urn:microsoft.com/office/officeart/2005/8/layout/vList3"/>
    <dgm:cxn modelId="{D5EA0FDC-6540-4370-B836-4650EC07E0F6}" type="presParOf" srcId="{128F3D8B-1475-4B2B-A653-6CEE39CEC489}" destId="{78276488-9F8E-4DE1-A7F7-20846F0CBA13}" srcOrd="3" destOrd="0" presId="urn:microsoft.com/office/officeart/2005/8/layout/vList3"/>
    <dgm:cxn modelId="{818D8101-96A3-4E5C-8E5C-A8CFDE620922}" type="presParOf" srcId="{128F3D8B-1475-4B2B-A653-6CEE39CEC489}" destId="{CB458AEA-0B62-45A1-ABD5-B7994FCAB758}" srcOrd="4" destOrd="0" presId="urn:microsoft.com/office/officeart/2005/8/layout/vList3"/>
    <dgm:cxn modelId="{7F8F73F0-7B2A-49B0-B98F-0D1618E5D086}" type="presParOf" srcId="{CB458AEA-0B62-45A1-ABD5-B7994FCAB758}" destId="{9E19B533-1658-4354-BFA5-6DF94CD380AA}" srcOrd="0" destOrd="0" presId="urn:microsoft.com/office/officeart/2005/8/layout/vList3"/>
    <dgm:cxn modelId="{9C741E42-1CC6-4D01-A802-1020A37BCB78}" type="presParOf" srcId="{CB458AEA-0B62-45A1-ABD5-B7994FCAB758}" destId="{DBC2F69F-796A-4B23-B99D-9F9DFAD8C661}" srcOrd="1" destOrd="0" presId="urn:microsoft.com/office/officeart/2005/8/layout/vList3"/>
    <dgm:cxn modelId="{462F72B1-7297-4700-A617-59E2C0384253}" type="presParOf" srcId="{128F3D8B-1475-4B2B-A653-6CEE39CEC489}" destId="{CEF19856-0441-4ED5-9DB9-6840A9CBE8FD}" srcOrd="5" destOrd="0" presId="urn:microsoft.com/office/officeart/2005/8/layout/vList3"/>
    <dgm:cxn modelId="{37D34184-D622-41D9-8B92-8DCEE08079A9}" type="presParOf" srcId="{128F3D8B-1475-4B2B-A653-6CEE39CEC489}" destId="{3DF2EAC8-1FED-4DDD-A891-7AD393400A17}" srcOrd="6" destOrd="0" presId="urn:microsoft.com/office/officeart/2005/8/layout/vList3"/>
    <dgm:cxn modelId="{D472ACF1-7566-45C9-A819-478820447402}" type="presParOf" srcId="{3DF2EAC8-1FED-4DDD-A891-7AD393400A17}" destId="{687EDF45-F64A-4723-828E-5C19AA23207C}" srcOrd="0" destOrd="0" presId="urn:microsoft.com/office/officeart/2005/8/layout/vList3"/>
    <dgm:cxn modelId="{C67CC93B-D16B-4282-BB08-AD695282E9BC}" type="presParOf" srcId="{3DF2EAC8-1FED-4DDD-A891-7AD393400A17}" destId="{1BA4FFD8-7CD0-4733-90BD-E7521815B8FC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3357D-BB28-4A1C-BB76-DDD97B31D5DA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680011-8BA6-4609-A3E6-202D1BF3CBA3}">
      <dgm:prSet phldrT="[Текст]" custT="1"/>
      <dgm:spPr/>
      <dgm:t>
        <a:bodyPr/>
        <a:lstStyle/>
        <a:p>
          <a:r>
            <a:rPr lang="ru-RU" sz="1800" dirty="0" smtClean="0"/>
            <a:t>Принципы</a:t>
          </a:r>
          <a:endParaRPr lang="ru-RU" sz="1800" dirty="0"/>
        </a:p>
      </dgm:t>
    </dgm:pt>
    <dgm:pt modelId="{3B121BFC-4EC3-4CFF-A753-41ED25548ECC}" type="parTrans" cxnId="{A8C738DE-25A6-4D74-AC97-E1FDA263C0FA}">
      <dgm:prSet/>
      <dgm:spPr/>
      <dgm:t>
        <a:bodyPr/>
        <a:lstStyle/>
        <a:p>
          <a:endParaRPr lang="ru-RU"/>
        </a:p>
      </dgm:t>
    </dgm:pt>
    <dgm:pt modelId="{FA8B702C-B5ED-44EE-A046-B39419AC2C69}" type="sibTrans" cxnId="{A8C738DE-25A6-4D74-AC97-E1FDA263C0FA}">
      <dgm:prSet/>
      <dgm:spPr/>
      <dgm:t>
        <a:bodyPr/>
        <a:lstStyle/>
        <a:p>
          <a:endParaRPr lang="ru-RU"/>
        </a:p>
      </dgm:t>
    </dgm:pt>
    <dgm:pt modelId="{35D990A8-83DC-42FF-B69E-D878D8F831B3}">
      <dgm:prSet phldrT="[Текст]" custT="1"/>
      <dgm:spPr/>
      <dgm:t>
        <a:bodyPr/>
        <a:lstStyle/>
        <a:p>
          <a:r>
            <a:rPr lang="ru-RU" sz="1600" dirty="0" smtClean="0"/>
            <a:t>Общения</a:t>
          </a:r>
          <a:endParaRPr lang="ru-RU" sz="1600" dirty="0"/>
        </a:p>
      </dgm:t>
    </dgm:pt>
    <dgm:pt modelId="{3B7D8F88-F476-4F41-9568-6581E06EF393}" type="parTrans" cxnId="{8245836F-A3C8-43E0-B586-64E79E3EBD4B}">
      <dgm:prSet/>
      <dgm:spPr/>
      <dgm:t>
        <a:bodyPr/>
        <a:lstStyle/>
        <a:p>
          <a:endParaRPr lang="ru-RU"/>
        </a:p>
      </dgm:t>
    </dgm:pt>
    <dgm:pt modelId="{AE0CED55-F6D0-48FD-9E5D-84D1C46DBF09}" type="sibTrans" cxnId="{8245836F-A3C8-43E0-B586-64E79E3EBD4B}">
      <dgm:prSet/>
      <dgm:spPr/>
      <dgm:t>
        <a:bodyPr/>
        <a:lstStyle/>
        <a:p>
          <a:endParaRPr lang="ru-RU"/>
        </a:p>
      </dgm:t>
    </dgm:pt>
    <dgm:pt modelId="{2DCE98C5-FAC1-48BC-9BF3-16EC4E1F3ABF}">
      <dgm:prSet phldrT="[Текст]" custT="1"/>
      <dgm:spPr/>
      <dgm:t>
        <a:bodyPr/>
        <a:lstStyle/>
        <a:p>
          <a:r>
            <a:rPr lang="ru-RU" sz="1600" dirty="0" err="1" smtClean="0"/>
            <a:t>Взаимосвя</a:t>
          </a:r>
          <a:r>
            <a:rPr lang="en-US" sz="1600" dirty="0" smtClean="0"/>
            <a:t>-</a:t>
          </a:r>
          <a:r>
            <a:rPr lang="ru-RU" sz="1600" dirty="0" err="1" smtClean="0"/>
            <a:t>занного</a:t>
          </a:r>
          <a:r>
            <a:rPr lang="ru-RU" sz="1600" dirty="0" smtClean="0"/>
            <a:t> обучения</a:t>
          </a:r>
          <a:endParaRPr lang="ru-RU" sz="1600" dirty="0"/>
        </a:p>
      </dgm:t>
    </dgm:pt>
    <dgm:pt modelId="{24635F8F-844E-43C4-AA48-F61C144A0941}" type="parTrans" cxnId="{70242F9B-E2C9-4BE5-8AE9-1FB4C0728D6E}">
      <dgm:prSet/>
      <dgm:spPr/>
      <dgm:t>
        <a:bodyPr/>
        <a:lstStyle/>
        <a:p>
          <a:endParaRPr lang="ru-RU"/>
        </a:p>
      </dgm:t>
    </dgm:pt>
    <dgm:pt modelId="{12E81C52-6B63-42F1-A6A1-C8270E8023D5}" type="sibTrans" cxnId="{70242F9B-E2C9-4BE5-8AE9-1FB4C0728D6E}">
      <dgm:prSet/>
      <dgm:spPr/>
      <dgm:t>
        <a:bodyPr/>
        <a:lstStyle/>
        <a:p>
          <a:endParaRPr lang="ru-RU"/>
        </a:p>
      </dgm:t>
    </dgm:pt>
    <dgm:pt modelId="{95FEFAF5-20CF-4F53-9458-ED80A1B3E0C4}">
      <dgm:prSet phldrT="[Текст]" custT="1"/>
      <dgm:spPr/>
      <dgm:t>
        <a:bodyPr/>
        <a:lstStyle/>
        <a:p>
          <a:r>
            <a:rPr lang="ru-RU" sz="1800" dirty="0" smtClean="0"/>
            <a:t>Системности</a:t>
          </a:r>
          <a:endParaRPr lang="ru-RU" sz="1800" dirty="0"/>
        </a:p>
      </dgm:t>
    </dgm:pt>
    <dgm:pt modelId="{4E1591C9-5164-47BD-AD6C-7D81DEFEAEB6}" type="parTrans" cxnId="{AE293051-A930-44C2-B6D2-7441FAD01727}">
      <dgm:prSet/>
      <dgm:spPr/>
      <dgm:t>
        <a:bodyPr/>
        <a:lstStyle/>
        <a:p>
          <a:endParaRPr lang="ru-RU"/>
        </a:p>
      </dgm:t>
    </dgm:pt>
    <dgm:pt modelId="{C2B2694E-1C3A-41FF-9D65-8147D692FE7C}" type="sibTrans" cxnId="{AE293051-A930-44C2-B6D2-7441FAD01727}">
      <dgm:prSet/>
      <dgm:spPr/>
      <dgm:t>
        <a:bodyPr/>
        <a:lstStyle/>
        <a:p>
          <a:endParaRPr lang="ru-RU"/>
        </a:p>
      </dgm:t>
    </dgm:pt>
    <dgm:pt modelId="{7283E091-6D8E-48A6-9EB8-1C0B7737E388}">
      <dgm:prSet phldrT="[Текст]" custT="1"/>
      <dgm:spPr/>
      <dgm:t>
        <a:bodyPr/>
        <a:lstStyle/>
        <a:p>
          <a:r>
            <a:rPr lang="ru-RU" sz="1800" dirty="0" err="1" smtClean="0"/>
            <a:t>Ситуатив</a:t>
          </a:r>
          <a:r>
            <a:rPr lang="en-US" sz="1800" dirty="0" smtClean="0"/>
            <a:t>-</a:t>
          </a:r>
          <a:r>
            <a:rPr lang="ru-RU" sz="1800" dirty="0" err="1" smtClean="0"/>
            <a:t>ности</a:t>
          </a:r>
          <a:endParaRPr lang="ru-RU" sz="1800" dirty="0"/>
        </a:p>
      </dgm:t>
    </dgm:pt>
    <dgm:pt modelId="{822F35FD-F8C3-4542-9CF6-C1CA6655A2DB}" type="parTrans" cxnId="{2F69E17A-B487-42BE-91FA-BBD8F5D8EC2C}">
      <dgm:prSet/>
      <dgm:spPr/>
      <dgm:t>
        <a:bodyPr/>
        <a:lstStyle/>
        <a:p>
          <a:endParaRPr lang="ru-RU"/>
        </a:p>
      </dgm:t>
    </dgm:pt>
    <dgm:pt modelId="{F057303B-F0ED-4880-9338-5321AF5D590D}" type="sibTrans" cxnId="{2F69E17A-B487-42BE-91FA-BBD8F5D8EC2C}">
      <dgm:prSet/>
      <dgm:spPr/>
      <dgm:t>
        <a:bodyPr/>
        <a:lstStyle/>
        <a:p>
          <a:endParaRPr lang="ru-RU"/>
        </a:p>
      </dgm:t>
    </dgm:pt>
    <dgm:pt modelId="{2659B437-4456-42D1-9030-3CB17B814FF1}">
      <dgm:prSet custT="1"/>
      <dgm:spPr/>
      <dgm:t>
        <a:bodyPr/>
        <a:lstStyle/>
        <a:p>
          <a:r>
            <a:rPr lang="ru-RU" sz="1600" dirty="0" err="1" smtClean="0"/>
            <a:t>Квантова</a:t>
          </a:r>
          <a:r>
            <a:rPr lang="en-US" sz="1600" dirty="0" smtClean="0"/>
            <a:t>-</a:t>
          </a:r>
          <a:r>
            <a:rPr lang="ru-RU" sz="1600" dirty="0" err="1" smtClean="0"/>
            <a:t>ния</a:t>
          </a:r>
          <a:r>
            <a:rPr lang="ru-RU" sz="1600" dirty="0" smtClean="0"/>
            <a:t> и программирования</a:t>
          </a:r>
          <a:endParaRPr lang="ru-RU" sz="1600" dirty="0"/>
        </a:p>
      </dgm:t>
    </dgm:pt>
    <dgm:pt modelId="{42A698FE-22BB-4F63-9013-65B225E35D5F}" type="parTrans" cxnId="{5618FDF0-8ABC-4C00-827C-5896C8005063}">
      <dgm:prSet/>
      <dgm:spPr/>
      <dgm:t>
        <a:bodyPr/>
        <a:lstStyle/>
        <a:p>
          <a:endParaRPr lang="ru-RU"/>
        </a:p>
      </dgm:t>
    </dgm:pt>
    <dgm:pt modelId="{12D40E8E-B1C9-4569-9656-8541F95D528A}" type="sibTrans" cxnId="{5618FDF0-8ABC-4C00-827C-5896C8005063}">
      <dgm:prSet/>
      <dgm:spPr/>
      <dgm:t>
        <a:bodyPr/>
        <a:lstStyle/>
        <a:p>
          <a:endParaRPr lang="ru-RU"/>
        </a:p>
      </dgm:t>
    </dgm:pt>
    <dgm:pt modelId="{8A35A907-CAA1-4BD6-854E-637B820DC275}">
      <dgm:prSet custT="1"/>
      <dgm:spPr/>
      <dgm:t>
        <a:bodyPr/>
        <a:lstStyle/>
        <a:p>
          <a:r>
            <a:rPr lang="ru-RU" sz="1800" dirty="0" smtClean="0"/>
            <a:t>Функциональности</a:t>
          </a:r>
          <a:endParaRPr lang="ru-RU" sz="1800" dirty="0"/>
        </a:p>
      </dgm:t>
    </dgm:pt>
    <dgm:pt modelId="{CBB5FFB8-C584-4F9D-A816-25BB7FB57884}" type="parTrans" cxnId="{AABF16ED-EB7D-41F8-B73F-0559876232CC}">
      <dgm:prSet/>
      <dgm:spPr/>
      <dgm:t>
        <a:bodyPr/>
        <a:lstStyle/>
        <a:p>
          <a:endParaRPr lang="ru-RU"/>
        </a:p>
      </dgm:t>
    </dgm:pt>
    <dgm:pt modelId="{80083375-90CB-4392-8D19-C88C2AA2507B}" type="sibTrans" cxnId="{AABF16ED-EB7D-41F8-B73F-0559876232CC}">
      <dgm:prSet/>
      <dgm:spPr/>
      <dgm:t>
        <a:bodyPr/>
        <a:lstStyle/>
        <a:p>
          <a:endParaRPr lang="ru-RU"/>
        </a:p>
      </dgm:t>
    </dgm:pt>
    <dgm:pt modelId="{10F30C74-A8D7-4D97-B76C-64A6F17498E4}">
      <dgm:prSet custT="1"/>
      <dgm:spPr/>
      <dgm:t>
        <a:bodyPr/>
        <a:lstStyle/>
        <a:p>
          <a:r>
            <a:rPr lang="ru-RU" sz="1600" dirty="0" smtClean="0"/>
            <a:t>Моделирования содержания</a:t>
          </a:r>
          <a:endParaRPr lang="ru-RU" sz="1600" dirty="0"/>
        </a:p>
      </dgm:t>
    </dgm:pt>
    <dgm:pt modelId="{E5320586-687F-4860-8DE9-A0289527A2B9}" type="parTrans" cxnId="{8E919C10-F630-43AF-94A4-5F827D0483BB}">
      <dgm:prSet/>
      <dgm:spPr/>
      <dgm:t>
        <a:bodyPr/>
        <a:lstStyle/>
        <a:p>
          <a:endParaRPr lang="ru-RU"/>
        </a:p>
      </dgm:t>
    </dgm:pt>
    <dgm:pt modelId="{DFDDE82B-3DCA-45A8-B179-FF417B435E97}" type="sibTrans" cxnId="{8E919C10-F630-43AF-94A4-5F827D0483BB}">
      <dgm:prSet/>
      <dgm:spPr/>
      <dgm:t>
        <a:bodyPr/>
        <a:lstStyle/>
        <a:p>
          <a:endParaRPr lang="ru-RU"/>
        </a:p>
      </dgm:t>
    </dgm:pt>
    <dgm:pt modelId="{79715FC6-3A00-4EF8-B54F-761B141B0DC6}">
      <dgm:prSet custT="1"/>
      <dgm:spPr/>
      <dgm:t>
        <a:bodyPr/>
        <a:lstStyle/>
        <a:p>
          <a:r>
            <a:rPr lang="ru-RU" sz="1600" smtClean="0"/>
            <a:t>Проблем</a:t>
          </a:r>
          <a:r>
            <a:rPr lang="en-US" sz="1600" smtClean="0"/>
            <a:t>-</a:t>
          </a:r>
          <a:r>
            <a:rPr lang="ru-RU" sz="1600" smtClean="0"/>
            <a:t>ности</a:t>
          </a:r>
          <a:endParaRPr lang="ru-RU" sz="1600" dirty="0"/>
        </a:p>
      </dgm:t>
    </dgm:pt>
    <dgm:pt modelId="{7D420E4F-3163-4C8C-8DE3-F5F61E5BF3BE}" type="parTrans" cxnId="{8DD30EF5-29A9-4D5A-BBA4-22D0FE1E87C6}">
      <dgm:prSet/>
      <dgm:spPr/>
      <dgm:t>
        <a:bodyPr/>
        <a:lstStyle/>
        <a:p>
          <a:endParaRPr lang="ru-RU"/>
        </a:p>
      </dgm:t>
    </dgm:pt>
    <dgm:pt modelId="{8EB53CA1-5A26-468F-8BA3-F003DDCFC38F}" type="sibTrans" cxnId="{8DD30EF5-29A9-4D5A-BBA4-22D0FE1E87C6}">
      <dgm:prSet/>
      <dgm:spPr/>
      <dgm:t>
        <a:bodyPr/>
        <a:lstStyle/>
        <a:p>
          <a:endParaRPr lang="ru-RU"/>
        </a:p>
      </dgm:t>
    </dgm:pt>
    <dgm:pt modelId="{46570F88-C5A7-4A99-834B-47CC3B06CD7D}" type="pres">
      <dgm:prSet presAssocID="{83C3357D-BB28-4A1C-BB76-DDD97B31D5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6124D-B4AA-434F-845F-12B6E9E6D25C}" type="pres">
      <dgm:prSet presAssocID="{5D680011-8BA6-4609-A3E6-202D1BF3CBA3}" presName="centerShape" presStyleLbl="node0" presStyleIdx="0" presStyleCnt="1" custScaleX="116823" custScaleY="115550"/>
      <dgm:spPr/>
      <dgm:t>
        <a:bodyPr/>
        <a:lstStyle/>
        <a:p>
          <a:endParaRPr lang="ru-RU"/>
        </a:p>
      </dgm:t>
    </dgm:pt>
    <dgm:pt modelId="{E2836A22-5912-43D7-B8B3-F4291479428B}" type="pres">
      <dgm:prSet presAssocID="{CBB5FFB8-C584-4F9D-A816-25BB7FB57884}" presName="Name9" presStyleLbl="parChTrans1D2" presStyleIdx="0" presStyleCnt="8"/>
      <dgm:spPr/>
      <dgm:t>
        <a:bodyPr/>
        <a:lstStyle/>
        <a:p>
          <a:endParaRPr lang="ru-RU"/>
        </a:p>
      </dgm:t>
    </dgm:pt>
    <dgm:pt modelId="{3369252C-F8AC-4B80-88A4-5B286D8EF3F0}" type="pres">
      <dgm:prSet presAssocID="{CBB5FFB8-C584-4F9D-A816-25BB7FB57884}" presName="connTx" presStyleLbl="parChTrans1D2" presStyleIdx="0" presStyleCnt="8"/>
      <dgm:spPr/>
      <dgm:t>
        <a:bodyPr/>
        <a:lstStyle/>
        <a:p>
          <a:endParaRPr lang="ru-RU"/>
        </a:p>
      </dgm:t>
    </dgm:pt>
    <dgm:pt modelId="{AAD11EF2-0EB8-47D9-8D02-8CCD76BAEA5F}" type="pres">
      <dgm:prSet presAssocID="{8A35A907-CAA1-4BD6-854E-637B820DC275}" presName="node" presStyleLbl="node1" presStyleIdx="0" presStyleCnt="8" custScaleX="121641" custScaleY="103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2C893-F876-458B-883E-7F3813F02230}" type="pres">
      <dgm:prSet presAssocID="{7D420E4F-3163-4C8C-8DE3-F5F61E5BF3BE}" presName="Name9" presStyleLbl="parChTrans1D2" presStyleIdx="1" presStyleCnt="8"/>
      <dgm:spPr/>
      <dgm:t>
        <a:bodyPr/>
        <a:lstStyle/>
        <a:p>
          <a:endParaRPr lang="ru-RU"/>
        </a:p>
      </dgm:t>
    </dgm:pt>
    <dgm:pt modelId="{8DE4C02F-319A-49C8-8E88-650CBFAB1F6D}" type="pres">
      <dgm:prSet presAssocID="{7D420E4F-3163-4C8C-8DE3-F5F61E5BF3BE}" presName="connTx" presStyleLbl="parChTrans1D2" presStyleIdx="1" presStyleCnt="8"/>
      <dgm:spPr/>
      <dgm:t>
        <a:bodyPr/>
        <a:lstStyle/>
        <a:p>
          <a:endParaRPr lang="ru-RU"/>
        </a:p>
      </dgm:t>
    </dgm:pt>
    <dgm:pt modelId="{643A331F-05C4-46DD-BC05-75BF8A642CB9}" type="pres">
      <dgm:prSet presAssocID="{79715FC6-3A00-4EF8-B54F-761B141B0DC6}" presName="node" presStyleLbl="node1" presStyleIdx="1" presStyleCnt="8" custScaleX="120264" custScaleY="111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ABC5A-2492-4C3A-813F-6EEF3556B420}" type="pres">
      <dgm:prSet presAssocID="{E5320586-687F-4860-8DE9-A0289527A2B9}" presName="Name9" presStyleLbl="parChTrans1D2" presStyleIdx="2" presStyleCnt="8"/>
      <dgm:spPr/>
      <dgm:t>
        <a:bodyPr/>
        <a:lstStyle/>
        <a:p>
          <a:endParaRPr lang="ru-RU"/>
        </a:p>
      </dgm:t>
    </dgm:pt>
    <dgm:pt modelId="{56E4B03E-196B-4BBC-A937-64484660CC58}" type="pres">
      <dgm:prSet presAssocID="{E5320586-687F-4860-8DE9-A0289527A2B9}" presName="connTx" presStyleLbl="parChTrans1D2" presStyleIdx="2" presStyleCnt="8"/>
      <dgm:spPr/>
      <dgm:t>
        <a:bodyPr/>
        <a:lstStyle/>
        <a:p>
          <a:endParaRPr lang="ru-RU"/>
        </a:p>
      </dgm:t>
    </dgm:pt>
    <dgm:pt modelId="{AB844B7F-2B59-49DE-8C57-A347A09D87A9}" type="pres">
      <dgm:prSet presAssocID="{10F30C74-A8D7-4D97-B76C-64A6F17498E4}" presName="node" presStyleLbl="node1" presStyleIdx="2" presStyleCnt="8" custScaleX="114505" custScaleY="105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66C86-121A-4E27-8FFD-2C520F9FABF6}" type="pres">
      <dgm:prSet presAssocID="{3B7D8F88-F476-4F41-9568-6581E06EF393}" presName="Name9" presStyleLbl="parChTrans1D2" presStyleIdx="3" presStyleCnt="8"/>
      <dgm:spPr/>
      <dgm:t>
        <a:bodyPr/>
        <a:lstStyle/>
        <a:p>
          <a:endParaRPr lang="ru-RU"/>
        </a:p>
      </dgm:t>
    </dgm:pt>
    <dgm:pt modelId="{1138BD45-0A43-4806-AC19-6AAB62C25D99}" type="pres">
      <dgm:prSet presAssocID="{3B7D8F88-F476-4F41-9568-6581E06EF393}" presName="connTx" presStyleLbl="parChTrans1D2" presStyleIdx="3" presStyleCnt="8"/>
      <dgm:spPr/>
      <dgm:t>
        <a:bodyPr/>
        <a:lstStyle/>
        <a:p>
          <a:endParaRPr lang="ru-RU"/>
        </a:p>
      </dgm:t>
    </dgm:pt>
    <dgm:pt modelId="{FE5A5EAA-FEE0-4C32-8A1D-239EA21EA4DE}" type="pres">
      <dgm:prSet presAssocID="{35D990A8-83DC-42FF-B69E-D878D8F831B3}" presName="node" presStyleLbl="node1" presStyleIdx="3" presStyleCnt="8" custScaleX="117120" custScaleY="114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9FE09-5F85-4749-AD51-16B33CFF8F4E}" type="pres">
      <dgm:prSet presAssocID="{42A698FE-22BB-4F63-9013-65B225E35D5F}" presName="Name9" presStyleLbl="parChTrans1D2" presStyleIdx="4" presStyleCnt="8"/>
      <dgm:spPr/>
      <dgm:t>
        <a:bodyPr/>
        <a:lstStyle/>
        <a:p>
          <a:endParaRPr lang="ru-RU"/>
        </a:p>
      </dgm:t>
    </dgm:pt>
    <dgm:pt modelId="{4A346AF6-2789-42FA-9170-97EF1C08F88A}" type="pres">
      <dgm:prSet presAssocID="{42A698FE-22BB-4F63-9013-65B225E35D5F}" presName="connTx" presStyleLbl="parChTrans1D2" presStyleIdx="4" presStyleCnt="8"/>
      <dgm:spPr/>
      <dgm:t>
        <a:bodyPr/>
        <a:lstStyle/>
        <a:p>
          <a:endParaRPr lang="ru-RU"/>
        </a:p>
      </dgm:t>
    </dgm:pt>
    <dgm:pt modelId="{362E580A-A4A6-452B-9CC6-CD581509DDF4}" type="pres">
      <dgm:prSet presAssocID="{2659B437-4456-42D1-9030-3CB17B814FF1}" presName="node" presStyleLbl="node1" presStyleIdx="4" presStyleCnt="8" custScaleX="118497" custScaleY="120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0D10A-062D-4713-B5B8-7DF264EEF3D6}" type="pres">
      <dgm:prSet presAssocID="{24635F8F-844E-43C4-AA48-F61C144A0941}" presName="Name9" presStyleLbl="parChTrans1D2" presStyleIdx="5" presStyleCnt="8"/>
      <dgm:spPr/>
      <dgm:t>
        <a:bodyPr/>
        <a:lstStyle/>
        <a:p>
          <a:endParaRPr lang="ru-RU"/>
        </a:p>
      </dgm:t>
    </dgm:pt>
    <dgm:pt modelId="{37E1F895-BAED-4223-A9B0-8D0F299635FE}" type="pres">
      <dgm:prSet presAssocID="{24635F8F-844E-43C4-AA48-F61C144A0941}" presName="connTx" presStyleLbl="parChTrans1D2" presStyleIdx="5" presStyleCnt="8"/>
      <dgm:spPr/>
      <dgm:t>
        <a:bodyPr/>
        <a:lstStyle/>
        <a:p>
          <a:endParaRPr lang="ru-RU"/>
        </a:p>
      </dgm:t>
    </dgm:pt>
    <dgm:pt modelId="{3A6EB2EC-CC30-4923-B99D-8E7DACE0DB25}" type="pres">
      <dgm:prSet presAssocID="{2DCE98C5-FAC1-48BC-9BF3-16EC4E1F3ABF}" presName="node" presStyleLbl="node1" presStyleIdx="5" presStyleCnt="8" custScaleX="119245" custScaleY="114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E30E5-8F49-454A-9D4D-FD45C3F12760}" type="pres">
      <dgm:prSet presAssocID="{4E1591C9-5164-47BD-AD6C-7D81DEFEAEB6}" presName="Name9" presStyleLbl="parChTrans1D2" presStyleIdx="6" presStyleCnt="8"/>
      <dgm:spPr/>
      <dgm:t>
        <a:bodyPr/>
        <a:lstStyle/>
        <a:p>
          <a:endParaRPr lang="ru-RU"/>
        </a:p>
      </dgm:t>
    </dgm:pt>
    <dgm:pt modelId="{15EAAA28-0FB7-4B65-8405-956309597E16}" type="pres">
      <dgm:prSet presAssocID="{4E1591C9-5164-47BD-AD6C-7D81DEFEAEB6}" presName="connTx" presStyleLbl="parChTrans1D2" presStyleIdx="6" presStyleCnt="8"/>
      <dgm:spPr/>
      <dgm:t>
        <a:bodyPr/>
        <a:lstStyle/>
        <a:p>
          <a:endParaRPr lang="ru-RU"/>
        </a:p>
      </dgm:t>
    </dgm:pt>
    <dgm:pt modelId="{368CE298-D05D-4058-83A8-699E03BD7054}" type="pres">
      <dgm:prSet presAssocID="{95FEFAF5-20CF-4F53-9458-ED80A1B3E0C4}" presName="node" presStyleLbl="node1" presStyleIdx="6" presStyleCnt="8" custScaleX="113197" custScaleY="115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B754F-858F-4993-8DBE-F5F3BA6D45EC}" type="pres">
      <dgm:prSet presAssocID="{822F35FD-F8C3-4542-9CF6-C1CA6655A2DB}" presName="Name9" presStyleLbl="parChTrans1D2" presStyleIdx="7" presStyleCnt="8"/>
      <dgm:spPr/>
      <dgm:t>
        <a:bodyPr/>
        <a:lstStyle/>
        <a:p>
          <a:endParaRPr lang="ru-RU"/>
        </a:p>
      </dgm:t>
    </dgm:pt>
    <dgm:pt modelId="{DB101697-CC8B-49D5-BF71-FE53C7001241}" type="pres">
      <dgm:prSet presAssocID="{822F35FD-F8C3-4542-9CF6-C1CA6655A2DB}" presName="connTx" presStyleLbl="parChTrans1D2" presStyleIdx="7" presStyleCnt="8"/>
      <dgm:spPr/>
      <dgm:t>
        <a:bodyPr/>
        <a:lstStyle/>
        <a:p>
          <a:endParaRPr lang="ru-RU"/>
        </a:p>
      </dgm:t>
    </dgm:pt>
    <dgm:pt modelId="{922BA396-6CE4-4A34-A707-B6CF0D55AD12}" type="pres">
      <dgm:prSet presAssocID="{7283E091-6D8E-48A6-9EB8-1C0B7737E388}" presName="node" presStyleLbl="node1" presStyleIdx="7" presStyleCnt="8" custScaleX="115447" custScaleY="106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CA0D1-882E-43EB-A60D-865C12B339DB}" type="presOf" srcId="{822F35FD-F8C3-4542-9CF6-C1CA6655A2DB}" destId="{DB101697-CC8B-49D5-BF71-FE53C7001241}" srcOrd="1" destOrd="0" presId="urn:microsoft.com/office/officeart/2005/8/layout/radial1"/>
    <dgm:cxn modelId="{65A62BB7-2498-4DAD-B79A-3133CAAB6F06}" type="presOf" srcId="{CBB5FFB8-C584-4F9D-A816-25BB7FB57884}" destId="{E2836A22-5912-43D7-B8B3-F4291479428B}" srcOrd="0" destOrd="0" presId="urn:microsoft.com/office/officeart/2005/8/layout/radial1"/>
    <dgm:cxn modelId="{80D2A554-7C86-4F3B-8703-230110DA7FC9}" type="presOf" srcId="{7D420E4F-3163-4C8C-8DE3-F5F61E5BF3BE}" destId="{8DE4C02F-319A-49C8-8E88-650CBFAB1F6D}" srcOrd="1" destOrd="0" presId="urn:microsoft.com/office/officeart/2005/8/layout/radial1"/>
    <dgm:cxn modelId="{8DD30EF5-29A9-4D5A-BBA4-22D0FE1E87C6}" srcId="{5D680011-8BA6-4609-A3E6-202D1BF3CBA3}" destId="{79715FC6-3A00-4EF8-B54F-761B141B0DC6}" srcOrd="1" destOrd="0" parTransId="{7D420E4F-3163-4C8C-8DE3-F5F61E5BF3BE}" sibTransId="{8EB53CA1-5A26-468F-8BA3-F003DDCFC38F}"/>
    <dgm:cxn modelId="{70242F9B-E2C9-4BE5-8AE9-1FB4C0728D6E}" srcId="{5D680011-8BA6-4609-A3E6-202D1BF3CBA3}" destId="{2DCE98C5-FAC1-48BC-9BF3-16EC4E1F3ABF}" srcOrd="5" destOrd="0" parTransId="{24635F8F-844E-43C4-AA48-F61C144A0941}" sibTransId="{12E81C52-6B63-42F1-A6A1-C8270E8023D5}"/>
    <dgm:cxn modelId="{85BE4177-3CC7-4923-B7CD-8C4CD888647F}" type="presOf" srcId="{35D990A8-83DC-42FF-B69E-D878D8F831B3}" destId="{FE5A5EAA-FEE0-4C32-8A1D-239EA21EA4DE}" srcOrd="0" destOrd="0" presId="urn:microsoft.com/office/officeart/2005/8/layout/radial1"/>
    <dgm:cxn modelId="{2F69E17A-B487-42BE-91FA-BBD8F5D8EC2C}" srcId="{5D680011-8BA6-4609-A3E6-202D1BF3CBA3}" destId="{7283E091-6D8E-48A6-9EB8-1C0B7737E388}" srcOrd="7" destOrd="0" parTransId="{822F35FD-F8C3-4542-9CF6-C1CA6655A2DB}" sibTransId="{F057303B-F0ED-4880-9338-5321AF5D590D}"/>
    <dgm:cxn modelId="{4788E888-A8E5-415B-AEC2-63020556F806}" type="presOf" srcId="{83C3357D-BB28-4A1C-BB76-DDD97B31D5DA}" destId="{46570F88-C5A7-4A99-834B-47CC3B06CD7D}" srcOrd="0" destOrd="0" presId="urn:microsoft.com/office/officeart/2005/8/layout/radial1"/>
    <dgm:cxn modelId="{37A9AD07-2F1E-47EE-97BF-D41D34236FED}" type="presOf" srcId="{E5320586-687F-4860-8DE9-A0289527A2B9}" destId="{56E4B03E-196B-4BBC-A937-64484660CC58}" srcOrd="1" destOrd="0" presId="urn:microsoft.com/office/officeart/2005/8/layout/radial1"/>
    <dgm:cxn modelId="{0D546DB2-3677-48A4-A197-3A68C70C8ED1}" type="presOf" srcId="{24635F8F-844E-43C4-AA48-F61C144A0941}" destId="{37E1F895-BAED-4223-A9B0-8D0F299635FE}" srcOrd="1" destOrd="0" presId="urn:microsoft.com/office/officeart/2005/8/layout/radial1"/>
    <dgm:cxn modelId="{76F32F2F-5A58-4D5C-B4CA-45F4BF22CB59}" type="presOf" srcId="{42A698FE-22BB-4F63-9013-65B225E35D5F}" destId="{FA89FE09-5F85-4749-AD51-16B33CFF8F4E}" srcOrd="0" destOrd="0" presId="urn:microsoft.com/office/officeart/2005/8/layout/radial1"/>
    <dgm:cxn modelId="{B0F97DFC-AC6D-4E00-BD45-BA530C2EE1D1}" type="presOf" srcId="{8A35A907-CAA1-4BD6-854E-637B820DC275}" destId="{AAD11EF2-0EB8-47D9-8D02-8CCD76BAEA5F}" srcOrd="0" destOrd="0" presId="urn:microsoft.com/office/officeart/2005/8/layout/radial1"/>
    <dgm:cxn modelId="{8245836F-A3C8-43E0-B586-64E79E3EBD4B}" srcId="{5D680011-8BA6-4609-A3E6-202D1BF3CBA3}" destId="{35D990A8-83DC-42FF-B69E-D878D8F831B3}" srcOrd="3" destOrd="0" parTransId="{3B7D8F88-F476-4F41-9568-6581E06EF393}" sibTransId="{AE0CED55-F6D0-48FD-9E5D-84D1C46DBF09}"/>
    <dgm:cxn modelId="{FC917501-0B37-4ABF-AB26-E588FBFE0B12}" type="presOf" srcId="{4E1591C9-5164-47BD-AD6C-7D81DEFEAEB6}" destId="{214E30E5-8F49-454A-9D4D-FD45C3F12760}" srcOrd="0" destOrd="0" presId="urn:microsoft.com/office/officeart/2005/8/layout/radial1"/>
    <dgm:cxn modelId="{8C909E8A-3466-4622-A9CD-1CFBEDC7975A}" type="presOf" srcId="{E5320586-687F-4860-8DE9-A0289527A2B9}" destId="{5E8ABC5A-2492-4C3A-813F-6EEF3556B420}" srcOrd="0" destOrd="0" presId="urn:microsoft.com/office/officeart/2005/8/layout/radial1"/>
    <dgm:cxn modelId="{AABF16ED-EB7D-41F8-B73F-0559876232CC}" srcId="{5D680011-8BA6-4609-A3E6-202D1BF3CBA3}" destId="{8A35A907-CAA1-4BD6-854E-637B820DC275}" srcOrd="0" destOrd="0" parTransId="{CBB5FFB8-C584-4F9D-A816-25BB7FB57884}" sibTransId="{80083375-90CB-4392-8D19-C88C2AA2507B}"/>
    <dgm:cxn modelId="{3BEC9B2A-08DE-4E31-8A06-D2C6B9E67DF1}" type="presOf" srcId="{7D420E4F-3163-4C8C-8DE3-F5F61E5BF3BE}" destId="{E152C893-F876-458B-883E-7F3813F02230}" srcOrd="0" destOrd="0" presId="urn:microsoft.com/office/officeart/2005/8/layout/radial1"/>
    <dgm:cxn modelId="{79A6F3A3-A2B9-4751-8F4C-B5B13910A1B5}" type="presOf" srcId="{24635F8F-844E-43C4-AA48-F61C144A0941}" destId="{B400D10A-062D-4713-B5B8-7DF264EEF3D6}" srcOrd="0" destOrd="0" presId="urn:microsoft.com/office/officeart/2005/8/layout/radial1"/>
    <dgm:cxn modelId="{AF8B4B30-91B9-49ED-B531-16AE67396386}" type="presOf" srcId="{79715FC6-3A00-4EF8-B54F-761B141B0DC6}" destId="{643A331F-05C4-46DD-BC05-75BF8A642CB9}" srcOrd="0" destOrd="0" presId="urn:microsoft.com/office/officeart/2005/8/layout/radial1"/>
    <dgm:cxn modelId="{C5AAB913-7F1F-4AFB-9E6C-F6AB60A03F49}" type="presOf" srcId="{42A698FE-22BB-4F63-9013-65B225E35D5F}" destId="{4A346AF6-2789-42FA-9170-97EF1C08F88A}" srcOrd="1" destOrd="0" presId="urn:microsoft.com/office/officeart/2005/8/layout/radial1"/>
    <dgm:cxn modelId="{96DB718E-1385-47F5-BD6D-AD717D202BC2}" type="presOf" srcId="{95FEFAF5-20CF-4F53-9458-ED80A1B3E0C4}" destId="{368CE298-D05D-4058-83A8-699E03BD7054}" srcOrd="0" destOrd="0" presId="urn:microsoft.com/office/officeart/2005/8/layout/radial1"/>
    <dgm:cxn modelId="{8E919C10-F630-43AF-94A4-5F827D0483BB}" srcId="{5D680011-8BA6-4609-A3E6-202D1BF3CBA3}" destId="{10F30C74-A8D7-4D97-B76C-64A6F17498E4}" srcOrd="2" destOrd="0" parTransId="{E5320586-687F-4860-8DE9-A0289527A2B9}" sibTransId="{DFDDE82B-3DCA-45A8-B179-FF417B435E97}"/>
    <dgm:cxn modelId="{98E5F68B-F406-463C-929B-8E42F0632262}" type="presOf" srcId="{2DCE98C5-FAC1-48BC-9BF3-16EC4E1F3ABF}" destId="{3A6EB2EC-CC30-4923-B99D-8E7DACE0DB25}" srcOrd="0" destOrd="0" presId="urn:microsoft.com/office/officeart/2005/8/layout/radial1"/>
    <dgm:cxn modelId="{A5A7D4D1-A62E-4663-88C2-0DA9D6AAC3C6}" type="presOf" srcId="{3B7D8F88-F476-4F41-9568-6581E06EF393}" destId="{1138BD45-0A43-4806-AC19-6AAB62C25D99}" srcOrd="1" destOrd="0" presId="urn:microsoft.com/office/officeart/2005/8/layout/radial1"/>
    <dgm:cxn modelId="{A1117419-346C-4945-B1FC-4EF4428B59CD}" type="presOf" srcId="{7283E091-6D8E-48A6-9EB8-1C0B7737E388}" destId="{922BA396-6CE4-4A34-A707-B6CF0D55AD12}" srcOrd="0" destOrd="0" presId="urn:microsoft.com/office/officeart/2005/8/layout/radial1"/>
    <dgm:cxn modelId="{A8C738DE-25A6-4D74-AC97-E1FDA263C0FA}" srcId="{83C3357D-BB28-4A1C-BB76-DDD97B31D5DA}" destId="{5D680011-8BA6-4609-A3E6-202D1BF3CBA3}" srcOrd="0" destOrd="0" parTransId="{3B121BFC-4EC3-4CFF-A753-41ED25548ECC}" sibTransId="{FA8B702C-B5ED-44EE-A046-B39419AC2C69}"/>
    <dgm:cxn modelId="{5618FDF0-8ABC-4C00-827C-5896C8005063}" srcId="{5D680011-8BA6-4609-A3E6-202D1BF3CBA3}" destId="{2659B437-4456-42D1-9030-3CB17B814FF1}" srcOrd="4" destOrd="0" parTransId="{42A698FE-22BB-4F63-9013-65B225E35D5F}" sibTransId="{12D40E8E-B1C9-4569-9656-8541F95D528A}"/>
    <dgm:cxn modelId="{EDDCFF3E-87F7-43E7-A5F2-579BD3AF8CEB}" type="presOf" srcId="{4E1591C9-5164-47BD-AD6C-7D81DEFEAEB6}" destId="{15EAAA28-0FB7-4B65-8405-956309597E16}" srcOrd="1" destOrd="0" presId="urn:microsoft.com/office/officeart/2005/8/layout/radial1"/>
    <dgm:cxn modelId="{7E579CC2-CA07-41C1-90B7-FBB99B75C110}" type="presOf" srcId="{10F30C74-A8D7-4D97-B76C-64A6F17498E4}" destId="{AB844B7F-2B59-49DE-8C57-A347A09D87A9}" srcOrd="0" destOrd="0" presId="urn:microsoft.com/office/officeart/2005/8/layout/radial1"/>
    <dgm:cxn modelId="{45F91A37-56D0-4B59-8841-2B113E69E1A3}" type="presOf" srcId="{5D680011-8BA6-4609-A3E6-202D1BF3CBA3}" destId="{AB36124D-B4AA-434F-845F-12B6E9E6D25C}" srcOrd="0" destOrd="0" presId="urn:microsoft.com/office/officeart/2005/8/layout/radial1"/>
    <dgm:cxn modelId="{AE293051-A930-44C2-B6D2-7441FAD01727}" srcId="{5D680011-8BA6-4609-A3E6-202D1BF3CBA3}" destId="{95FEFAF5-20CF-4F53-9458-ED80A1B3E0C4}" srcOrd="6" destOrd="0" parTransId="{4E1591C9-5164-47BD-AD6C-7D81DEFEAEB6}" sibTransId="{C2B2694E-1C3A-41FF-9D65-8147D692FE7C}"/>
    <dgm:cxn modelId="{989DDA51-1C76-404D-B3B1-7E0723206B09}" type="presOf" srcId="{2659B437-4456-42D1-9030-3CB17B814FF1}" destId="{362E580A-A4A6-452B-9CC6-CD581509DDF4}" srcOrd="0" destOrd="0" presId="urn:microsoft.com/office/officeart/2005/8/layout/radial1"/>
    <dgm:cxn modelId="{6149B3A2-C9B8-47DA-9F43-74B01152D89A}" type="presOf" srcId="{3B7D8F88-F476-4F41-9568-6581E06EF393}" destId="{7A366C86-121A-4E27-8FFD-2C520F9FABF6}" srcOrd="0" destOrd="0" presId="urn:microsoft.com/office/officeart/2005/8/layout/radial1"/>
    <dgm:cxn modelId="{49FC7E8F-13BB-4690-8584-5B2BA877669B}" type="presOf" srcId="{822F35FD-F8C3-4542-9CF6-C1CA6655A2DB}" destId="{8F9B754F-858F-4993-8DBE-F5F3BA6D45EC}" srcOrd="0" destOrd="0" presId="urn:microsoft.com/office/officeart/2005/8/layout/radial1"/>
    <dgm:cxn modelId="{5D3D157C-6A10-4EC6-A032-2C135B68C20F}" type="presOf" srcId="{CBB5FFB8-C584-4F9D-A816-25BB7FB57884}" destId="{3369252C-F8AC-4B80-88A4-5B286D8EF3F0}" srcOrd="1" destOrd="0" presId="urn:microsoft.com/office/officeart/2005/8/layout/radial1"/>
    <dgm:cxn modelId="{29C03F2C-9A92-45FE-ADBA-AF60A04CCEF4}" type="presParOf" srcId="{46570F88-C5A7-4A99-834B-47CC3B06CD7D}" destId="{AB36124D-B4AA-434F-845F-12B6E9E6D25C}" srcOrd="0" destOrd="0" presId="urn:microsoft.com/office/officeart/2005/8/layout/radial1"/>
    <dgm:cxn modelId="{D3AAA910-FB56-46D6-B665-E789C5CE8DC8}" type="presParOf" srcId="{46570F88-C5A7-4A99-834B-47CC3B06CD7D}" destId="{E2836A22-5912-43D7-B8B3-F4291479428B}" srcOrd="1" destOrd="0" presId="urn:microsoft.com/office/officeart/2005/8/layout/radial1"/>
    <dgm:cxn modelId="{5A8F448B-5B3A-4E3F-867C-5D0C5CEB49B8}" type="presParOf" srcId="{E2836A22-5912-43D7-B8B3-F4291479428B}" destId="{3369252C-F8AC-4B80-88A4-5B286D8EF3F0}" srcOrd="0" destOrd="0" presId="urn:microsoft.com/office/officeart/2005/8/layout/radial1"/>
    <dgm:cxn modelId="{ADB35CEF-DB69-4453-8520-1E2EE00481D1}" type="presParOf" srcId="{46570F88-C5A7-4A99-834B-47CC3B06CD7D}" destId="{AAD11EF2-0EB8-47D9-8D02-8CCD76BAEA5F}" srcOrd="2" destOrd="0" presId="urn:microsoft.com/office/officeart/2005/8/layout/radial1"/>
    <dgm:cxn modelId="{3FD20C7A-8318-487F-8714-85B11872A7C2}" type="presParOf" srcId="{46570F88-C5A7-4A99-834B-47CC3B06CD7D}" destId="{E152C893-F876-458B-883E-7F3813F02230}" srcOrd="3" destOrd="0" presId="urn:microsoft.com/office/officeart/2005/8/layout/radial1"/>
    <dgm:cxn modelId="{63D3D400-1B6B-4D74-8F78-D1D2C4086725}" type="presParOf" srcId="{E152C893-F876-458B-883E-7F3813F02230}" destId="{8DE4C02F-319A-49C8-8E88-650CBFAB1F6D}" srcOrd="0" destOrd="0" presId="urn:microsoft.com/office/officeart/2005/8/layout/radial1"/>
    <dgm:cxn modelId="{7A50116C-A0D3-460C-8384-AD231B2B189D}" type="presParOf" srcId="{46570F88-C5A7-4A99-834B-47CC3B06CD7D}" destId="{643A331F-05C4-46DD-BC05-75BF8A642CB9}" srcOrd="4" destOrd="0" presId="urn:microsoft.com/office/officeart/2005/8/layout/radial1"/>
    <dgm:cxn modelId="{6ACDAF22-8D09-4414-BC17-896B9B6C9993}" type="presParOf" srcId="{46570F88-C5A7-4A99-834B-47CC3B06CD7D}" destId="{5E8ABC5A-2492-4C3A-813F-6EEF3556B420}" srcOrd="5" destOrd="0" presId="urn:microsoft.com/office/officeart/2005/8/layout/radial1"/>
    <dgm:cxn modelId="{241CBFF3-3BEC-4DE5-938C-FFD0FB125E53}" type="presParOf" srcId="{5E8ABC5A-2492-4C3A-813F-6EEF3556B420}" destId="{56E4B03E-196B-4BBC-A937-64484660CC58}" srcOrd="0" destOrd="0" presId="urn:microsoft.com/office/officeart/2005/8/layout/radial1"/>
    <dgm:cxn modelId="{2FFD8EB2-54CD-4E21-BCF0-7990EBEB63B4}" type="presParOf" srcId="{46570F88-C5A7-4A99-834B-47CC3B06CD7D}" destId="{AB844B7F-2B59-49DE-8C57-A347A09D87A9}" srcOrd="6" destOrd="0" presId="urn:microsoft.com/office/officeart/2005/8/layout/radial1"/>
    <dgm:cxn modelId="{5AD6E137-34F6-464E-996F-7FB3B64C9021}" type="presParOf" srcId="{46570F88-C5A7-4A99-834B-47CC3B06CD7D}" destId="{7A366C86-121A-4E27-8FFD-2C520F9FABF6}" srcOrd="7" destOrd="0" presId="urn:microsoft.com/office/officeart/2005/8/layout/radial1"/>
    <dgm:cxn modelId="{0407398B-6CAA-46D0-97B4-2BB05141C6DC}" type="presParOf" srcId="{7A366C86-121A-4E27-8FFD-2C520F9FABF6}" destId="{1138BD45-0A43-4806-AC19-6AAB62C25D99}" srcOrd="0" destOrd="0" presId="urn:microsoft.com/office/officeart/2005/8/layout/radial1"/>
    <dgm:cxn modelId="{53A56EFD-6966-4DA0-86DB-59B9AEDE26E1}" type="presParOf" srcId="{46570F88-C5A7-4A99-834B-47CC3B06CD7D}" destId="{FE5A5EAA-FEE0-4C32-8A1D-239EA21EA4DE}" srcOrd="8" destOrd="0" presId="urn:microsoft.com/office/officeart/2005/8/layout/radial1"/>
    <dgm:cxn modelId="{5162CAC3-C4C8-42DC-9D1F-644B2C47767E}" type="presParOf" srcId="{46570F88-C5A7-4A99-834B-47CC3B06CD7D}" destId="{FA89FE09-5F85-4749-AD51-16B33CFF8F4E}" srcOrd="9" destOrd="0" presId="urn:microsoft.com/office/officeart/2005/8/layout/radial1"/>
    <dgm:cxn modelId="{079F3960-C5E3-46FB-8095-B3AF7C904577}" type="presParOf" srcId="{FA89FE09-5F85-4749-AD51-16B33CFF8F4E}" destId="{4A346AF6-2789-42FA-9170-97EF1C08F88A}" srcOrd="0" destOrd="0" presId="urn:microsoft.com/office/officeart/2005/8/layout/radial1"/>
    <dgm:cxn modelId="{5CBD2DA8-9386-4E6E-B3A7-8F9D0371191E}" type="presParOf" srcId="{46570F88-C5A7-4A99-834B-47CC3B06CD7D}" destId="{362E580A-A4A6-452B-9CC6-CD581509DDF4}" srcOrd="10" destOrd="0" presId="urn:microsoft.com/office/officeart/2005/8/layout/radial1"/>
    <dgm:cxn modelId="{6F8E036D-F347-4484-A605-912362188F14}" type="presParOf" srcId="{46570F88-C5A7-4A99-834B-47CC3B06CD7D}" destId="{B400D10A-062D-4713-B5B8-7DF264EEF3D6}" srcOrd="11" destOrd="0" presId="urn:microsoft.com/office/officeart/2005/8/layout/radial1"/>
    <dgm:cxn modelId="{05285504-6732-42BF-89E7-7C89068E144F}" type="presParOf" srcId="{B400D10A-062D-4713-B5B8-7DF264EEF3D6}" destId="{37E1F895-BAED-4223-A9B0-8D0F299635FE}" srcOrd="0" destOrd="0" presId="urn:microsoft.com/office/officeart/2005/8/layout/radial1"/>
    <dgm:cxn modelId="{9932CD9F-DFD5-40A7-AA5D-24542AD19EC2}" type="presParOf" srcId="{46570F88-C5A7-4A99-834B-47CC3B06CD7D}" destId="{3A6EB2EC-CC30-4923-B99D-8E7DACE0DB25}" srcOrd="12" destOrd="0" presId="urn:microsoft.com/office/officeart/2005/8/layout/radial1"/>
    <dgm:cxn modelId="{06FE3215-471E-4B69-96E3-5C6E0339278D}" type="presParOf" srcId="{46570F88-C5A7-4A99-834B-47CC3B06CD7D}" destId="{214E30E5-8F49-454A-9D4D-FD45C3F12760}" srcOrd="13" destOrd="0" presId="urn:microsoft.com/office/officeart/2005/8/layout/radial1"/>
    <dgm:cxn modelId="{869A563A-3B22-443C-9065-079C3B966C9E}" type="presParOf" srcId="{214E30E5-8F49-454A-9D4D-FD45C3F12760}" destId="{15EAAA28-0FB7-4B65-8405-956309597E16}" srcOrd="0" destOrd="0" presId="urn:microsoft.com/office/officeart/2005/8/layout/radial1"/>
    <dgm:cxn modelId="{89C463DF-E74C-497C-B144-FB4258AB23DD}" type="presParOf" srcId="{46570F88-C5A7-4A99-834B-47CC3B06CD7D}" destId="{368CE298-D05D-4058-83A8-699E03BD7054}" srcOrd="14" destOrd="0" presId="urn:microsoft.com/office/officeart/2005/8/layout/radial1"/>
    <dgm:cxn modelId="{77B99E8C-53DB-4F71-83E2-8C6274362E84}" type="presParOf" srcId="{46570F88-C5A7-4A99-834B-47CC3B06CD7D}" destId="{8F9B754F-858F-4993-8DBE-F5F3BA6D45EC}" srcOrd="15" destOrd="0" presId="urn:microsoft.com/office/officeart/2005/8/layout/radial1"/>
    <dgm:cxn modelId="{1FBAF6E7-938F-4E9A-9605-E9241F939034}" type="presParOf" srcId="{8F9B754F-858F-4993-8DBE-F5F3BA6D45EC}" destId="{DB101697-CC8B-49D5-BF71-FE53C7001241}" srcOrd="0" destOrd="0" presId="urn:microsoft.com/office/officeart/2005/8/layout/radial1"/>
    <dgm:cxn modelId="{34C787D8-FA32-4AEA-A159-85A568B70704}" type="presParOf" srcId="{46570F88-C5A7-4A99-834B-47CC3B06CD7D}" destId="{922BA396-6CE4-4A34-A707-B6CF0D55AD12}" srcOrd="16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A85A8-CB96-479E-806C-082D6702454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C449BF2-136A-4E73-A6AE-0A9D686D8265}">
      <dgm:prSet phldrT="[Текст]" custT="1"/>
      <dgm:spPr/>
      <dgm:t>
        <a:bodyPr/>
        <a:lstStyle/>
        <a:p>
          <a:r>
            <a:rPr lang="ru-RU" sz="1600" b="1" u="none" dirty="0" smtClean="0">
              <a:latin typeface="Times New Roman" pitchFamily="18" charset="0"/>
              <a:cs typeface="Times New Roman" pitchFamily="18" charset="0"/>
            </a:rPr>
            <a:t>Начальный уровень в овладении </a:t>
          </a:r>
          <a:r>
            <a:rPr lang="ru-RU" sz="1600" b="1" u="none" dirty="0" err="1" smtClean="0">
              <a:latin typeface="Times New Roman" pitchFamily="18" charset="0"/>
              <a:cs typeface="Times New Roman" pitchFamily="18" charset="0"/>
            </a:rPr>
            <a:t>аудированием</a:t>
          </a:r>
          <a:r>
            <a:rPr lang="ru-RU" sz="1600" b="1" u="none" dirty="0" smtClean="0">
              <a:latin typeface="Times New Roman" pitchFamily="18" charset="0"/>
              <a:cs typeface="Times New Roman" pitchFamily="18" charset="0"/>
            </a:rPr>
            <a:t>, говорением, чтением, письмом</a:t>
          </a:r>
          <a:r>
            <a:rPr lang="ru-RU" sz="1600" b="1" u="none" dirty="0" smtClean="0">
              <a:latin typeface="Times New Roman" pitchFamily="18" charset="0"/>
            </a:rPr>
            <a:t> </a:t>
          </a:r>
          <a:r>
            <a:rPr lang="ru-RU" sz="1600" b="1" u="none" dirty="0" smtClean="0">
              <a:latin typeface="Times New Roman" pitchFamily="18" charset="0"/>
              <a:cs typeface="Times New Roman" pitchFamily="18" charset="0"/>
            </a:rPr>
            <a:t>Уровень начинающего</a:t>
          </a:r>
          <a:endParaRPr lang="ru-RU" sz="1600" u="none" dirty="0"/>
        </a:p>
      </dgm:t>
    </dgm:pt>
    <dgm:pt modelId="{032F6C26-3BCA-4A08-9188-BCF710D35DD0}" type="parTrans" cxnId="{E25DC0ED-4AF6-4B8F-A15B-17D3746B9312}">
      <dgm:prSet/>
      <dgm:spPr/>
      <dgm:t>
        <a:bodyPr/>
        <a:lstStyle/>
        <a:p>
          <a:endParaRPr lang="ru-RU"/>
        </a:p>
      </dgm:t>
    </dgm:pt>
    <dgm:pt modelId="{ABF7CA9E-8481-4836-8DE2-53A9FF7D7468}" type="sibTrans" cxnId="{E25DC0ED-4AF6-4B8F-A15B-17D3746B9312}">
      <dgm:prSet/>
      <dgm:spPr/>
      <dgm:t>
        <a:bodyPr/>
        <a:lstStyle/>
        <a:p>
          <a:endParaRPr lang="ru-RU"/>
        </a:p>
      </dgm:t>
    </dgm:pt>
    <dgm:pt modelId="{8CCC1E01-E08C-4CCC-A497-5A805084CFD5}">
      <dgm:prSet phldrT="[Текст]" custT="1"/>
      <dgm:spPr/>
      <dgm:t>
        <a:bodyPr/>
        <a:lstStyle/>
        <a:p>
          <a:r>
            <a:rPr lang="ru-RU" sz="1600" b="1" u="none" dirty="0" smtClean="0">
              <a:latin typeface="Times New Roman" pitchFamily="18" charset="0"/>
              <a:cs typeface="Times New Roman" pitchFamily="18" charset="0"/>
            </a:rPr>
            <a:t>Средний уровень. Уровень элементарной  коммуникативной компетенции</a:t>
          </a:r>
          <a:endParaRPr lang="ru-RU" sz="1600" u="none" dirty="0"/>
        </a:p>
      </dgm:t>
    </dgm:pt>
    <dgm:pt modelId="{56DB8855-3F93-4D83-BEF3-DECFCE2F7D15}" type="parTrans" cxnId="{373A03A1-28E6-4558-A2EA-EE3994942D0F}">
      <dgm:prSet/>
      <dgm:spPr/>
      <dgm:t>
        <a:bodyPr/>
        <a:lstStyle/>
        <a:p>
          <a:endParaRPr lang="ru-RU"/>
        </a:p>
      </dgm:t>
    </dgm:pt>
    <dgm:pt modelId="{2C5DC702-1E00-4459-9F2A-780D3E65A42B}" type="sibTrans" cxnId="{373A03A1-28E6-4558-A2EA-EE3994942D0F}">
      <dgm:prSet/>
      <dgm:spPr/>
      <dgm:t>
        <a:bodyPr/>
        <a:lstStyle/>
        <a:p>
          <a:endParaRPr lang="ru-RU"/>
        </a:p>
      </dgm:t>
    </dgm:pt>
    <dgm:pt modelId="{80A8AC25-B4AB-4070-A178-E583928349B6}">
      <dgm:prSet phldrT="[Текст]" custT="1"/>
      <dgm:spPr/>
      <dgm:t>
        <a:bodyPr/>
        <a:lstStyle/>
        <a:p>
          <a:r>
            <a:rPr lang="ru-RU" sz="1600" b="1" u="none" dirty="0" smtClean="0">
              <a:latin typeface="Times New Roman" pitchFamily="18" charset="0"/>
              <a:cs typeface="Times New Roman" pitchFamily="18" charset="0"/>
            </a:rPr>
            <a:t>Высокий уровень (в рамках общего среднего образования)</a:t>
          </a:r>
          <a:endParaRPr lang="ru-RU" sz="1600" u="none" dirty="0"/>
        </a:p>
      </dgm:t>
    </dgm:pt>
    <dgm:pt modelId="{6C889E09-FB4A-4E5E-93CC-F69553C25A9A}" type="parTrans" cxnId="{A9ABF867-28A6-4DC3-9F54-174FF4419D90}">
      <dgm:prSet/>
      <dgm:spPr/>
      <dgm:t>
        <a:bodyPr/>
        <a:lstStyle/>
        <a:p>
          <a:endParaRPr lang="ru-RU"/>
        </a:p>
      </dgm:t>
    </dgm:pt>
    <dgm:pt modelId="{911AE772-3FDC-444F-86F5-6396F5CAF5D4}" type="sibTrans" cxnId="{A9ABF867-28A6-4DC3-9F54-174FF4419D90}">
      <dgm:prSet/>
      <dgm:spPr/>
      <dgm:t>
        <a:bodyPr/>
        <a:lstStyle/>
        <a:p>
          <a:endParaRPr lang="ru-RU"/>
        </a:p>
      </dgm:t>
    </dgm:pt>
    <dgm:pt modelId="{0EBC88C4-A3D1-47B8-8EDE-8700AA676AE4}">
      <dgm:prSet custT="1"/>
      <dgm:spPr/>
      <dgm:t>
        <a:bodyPr/>
        <a:lstStyle/>
        <a:p>
          <a:r>
            <a:rPr lang="ru-RU" sz="1600" b="1" u="none" dirty="0" smtClean="0">
              <a:latin typeface="Times New Roman" pitchFamily="18" charset="0"/>
              <a:cs typeface="Times New Roman" pitchFamily="18" charset="0"/>
            </a:rPr>
            <a:t>Продвинутый уровень.  Уровень продвинутой коммуникативной компетенции</a:t>
          </a:r>
          <a:endParaRPr lang="ru-RU" sz="1600" u="none" dirty="0"/>
        </a:p>
      </dgm:t>
    </dgm:pt>
    <dgm:pt modelId="{35FC7B3F-D52F-47DD-9076-1A4980F46929}" type="parTrans" cxnId="{19BDDA3A-EF7A-4E05-8B26-20B91F6D2CF9}">
      <dgm:prSet/>
      <dgm:spPr/>
      <dgm:t>
        <a:bodyPr/>
        <a:lstStyle/>
        <a:p>
          <a:endParaRPr lang="ru-RU"/>
        </a:p>
      </dgm:t>
    </dgm:pt>
    <dgm:pt modelId="{7FBF9628-0D6C-4E74-A8A8-1FE184C02FD5}" type="sibTrans" cxnId="{19BDDA3A-EF7A-4E05-8B26-20B91F6D2CF9}">
      <dgm:prSet/>
      <dgm:spPr/>
      <dgm:t>
        <a:bodyPr/>
        <a:lstStyle/>
        <a:p>
          <a:endParaRPr lang="ru-RU"/>
        </a:p>
      </dgm:t>
    </dgm:pt>
    <dgm:pt modelId="{7F259427-5248-4F17-80DB-4244BD262B7B}">
      <dgm:prSet custT="1"/>
      <dgm:spPr/>
      <dgm:t>
        <a:bodyPr/>
        <a:lstStyle/>
        <a:p>
          <a:r>
            <a:rPr lang="ru-RU" sz="1600" b="1" u="none" dirty="0" smtClean="0">
              <a:latin typeface="Times New Roman" pitchFamily="18" charset="0"/>
              <a:cs typeface="Times New Roman" pitchFamily="18" charset="0"/>
            </a:rPr>
            <a:t>Профессионально достаточный уровень</a:t>
          </a:r>
          <a:endParaRPr lang="ru-RU" sz="1600" u="none" dirty="0"/>
        </a:p>
      </dgm:t>
    </dgm:pt>
    <dgm:pt modelId="{91AED931-9753-434A-B56D-1A4B8767C654}" type="parTrans" cxnId="{75FECB05-E628-44E0-B201-3725CD05F5EB}">
      <dgm:prSet/>
      <dgm:spPr/>
      <dgm:t>
        <a:bodyPr/>
        <a:lstStyle/>
        <a:p>
          <a:endParaRPr lang="ru-RU"/>
        </a:p>
      </dgm:t>
    </dgm:pt>
    <dgm:pt modelId="{2A832B3E-510A-4189-9791-64383630A690}" type="sibTrans" cxnId="{75FECB05-E628-44E0-B201-3725CD05F5EB}">
      <dgm:prSet/>
      <dgm:spPr/>
      <dgm:t>
        <a:bodyPr/>
        <a:lstStyle/>
        <a:p>
          <a:endParaRPr lang="ru-RU"/>
        </a:p>
      </dgm:t>
    </dgm:pt>
    <dgm:pt modelId="{EB32F251-524B-407A-87CC-E7BAA537EDB2}">
      <dgm:prSet custT="1"/>
      <dgm:spPr/>
      <dgm:t>
        <a:bodyPr/>
        <a:lstStyle/>
        <a:p>
          <a:r>
            <a:rPr lang="ru-RU" sz="1600" b="1" u="none" dirty="0" smtClean="0">
              <a:latin typeface="Times New Roman" pitchFamily="18" charset="0"/>
              <a:cs typeface="Times New Roman" pitchFamily="18" charset="0"/>
            </a:rPr>
            <a:t>Высокий уровень, приближающийся к  коммуникативной компетенции образованного  носителя языка.  </a:t>
          </a:r>
          <a:endParaRPr lang="ru-RU" sz="1600" u="none" dirty="0"/>
        </a:p>
      </dgm:t>
    </dgm:pt>
    <dgm:pt modelId="{67E6F44B-3B7C-450D-825E-47D2A0627598}" type="parTrans" cxnId="{E7FA53EC-D6E6-471A-B4D8-A46499EBE6A8}">
      <dgm:prSet/>
      <dgm:spPr/>
      <dgm:t>
        <a:bodyPr/>
        <a:lstStyle/>
        <a:p>
          <a:endParaRPr lang="ru-RU"/>
        </a:p>
      </dgm:t>
    </dgm:pt>
    <dgm:pt modelId="{9300FD50-1455-4E23-9089-60DA5B138405}" type="sibTrans" cxnId="{E7FA53EC-D6E6-471A-B4D8-A46499EBE6A8}">
      <dgm:prSet/>
      <dgm:spPr/>
      <dgm:t>
        <a:bodyPr/>
        <a:lstStyle/>
        <a:p>
          <a:endParaRPr lang="ru-RU"/>
        </a:p>
      </dgm:t>
    </dgm:pt>
    <dgm:pt modelId="{8D3D5F5F-F994-4627-84A1-A5AD5596933D}" type="pres">
      <dgm:prSet presAssocID="{8CFA85A8-CB96-479E-806C-082D6702454F}" presName="compositeShape" presStyleCnt="0">
        <dgm:presLayoutVars>
          <dgm:dir/>
          <dgm:resizeHandles/>
        </dgm:presLayoutVars>
      </dgm:prSet>
      <dgm:spPr/>
    </dgm:pt>
    <dgm:pt modelId="{6C5578C3-ED50-4FF2-A322-16B2ABA40825}" type="pres">
      <dgm:prSet presAssocID="{8CFA85A8-CB96-479E-806C-082D6702454F}" presName="pyramid" presStyleLbl="node1" presStyleIdx="0" presStyleCnt="1"/>
      <dgm:spPr/>
    </dgm:pt>
    <dgm:pt modelId="{7C80FCD8-548E-46BD-934D-39AE2551B2FC}" type="pres">
      <dgm:prSet presAssocID="{8CFA85A8-CB96-479E-806C-082D6702454F}" presName="theList" presStyleCnt="0"/>
      <dgm:spPr/>
    </dgm:pt>
    <dgm:pt modelId="{D72735A1-1F2C-463D-84B0-D867B0F10666}" type="pres">
      <dgm:prSet presAssocID="{2C449BF2-136A-4E73-A6AE-0A9D686D8265}" presName="aNode" presStyleLbl="fgAcc1" presStyleIdx="0" presStyleCnt="6" custScaleX="14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70E34-D284-439B-B347-2CF4F2D89035}" type="pres">
      <dgm:prSet presAssocID="{2C449BF2-136A-4E73-A6AE-0A9D686D8265}" presName="aSpace" presStyleCnt="0"/>
      <dgm:spPr/>
    </dgm:pt>
    <dgm:pt modelId="{10BFB9A3-5FCD-417E-881E-6A8D14BF4CAC}" type="pres">
      <dgm:prSet presAssocID="{8CCC1E01-E08C-4CCC-A497-5A805084CFD5}" presName="aNode" presStyleLbl="fgAcc1" presStyleIdx="1" presStyleCnt="6" custScaleX="14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13E5E-1B44-403B-8C12-3A7B628B6DE8}" type="pres">
      <dgm:prSet presAssocID="{8CCC1E01-E08C-4CCC-A497-5A805084CFD5}" presName="aSpace" presStyleCnt="0"/>
      <dgm:spPr/>
    </dgm:pt>
    <dgm:pt modelId="{5379072E-F8FB-4740-AE75-92861534A3F8}" type="pres">
      <dgm:prSet presAssocID="{0EBC88C4-A3D1-47B8-8EDE-8700AA676AE4}" presName="aNode" presStyleLbl="fgAcc1" presStyleIdx="2" presStyleCnt="6" custScaleX="14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1339E-88FA-4C0B-9155-8B22C724EC73}" type="pres">
      <dgm:prSet presAssocID="{0EBC88C4-A3D1-47B8-8EDE-8700AA676AE4}" presName="aSpace" presStyleCnt="0"/>
      <dgm:spPr/>
    </dgm:pt>
    <dgm:pt modelId="{EDBFBC37-7EAF-4156-942F-6D80A0448D63}" type="pres">
      <dgm:prSet presAssocID="{80A8AC25-B4AB-4070-A178-E583928349B6}" presName="aNode" presStyleLbl="fgAcc1" presStyleIdx="3" presStyleCnt="6" custScaleX="149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CD9B8-CBE9-4674-B8C1-ED706CA7B323}" type="pres">
      <dgm:prSet presAssocID="{80A8AC25-B4AB-4070-A178-E583928349B6}" presName="aSpace" presStyleCnt="0"/>
      <dgm:spPr/>
    </dgm:pt>
    <dgm:pt modelId="{B0791B7E-B514-4DF5-85C9-A56DE67508BE}" type="pres">
      <dgm:prSet presAssocID="{7F259427-5248-4F17-80DB-4244BD262B7B}" presName="aNode" presStyleLbl="fgAcc1" presStyleIdx="4" presStyleCnt="6" custScaleX="149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AA14-BAF1-407E-B3AD-D20D020D3CEF}" type="pres">
      <dgm:prSet presAssocID="{7F259427-5248-4F17-80DB-4244BD262B7B}" presName="aSpace" presStyleCnt="0"/>
      <dgm:spPr/>
    </dgm:pt>
    <dgm:pt modelId="{391E95E2-71FD-44D1-A6ED-B543D49AF55C}" type="pres">
      <dgm:prSet presAssocID="{EB32F251-524B-407A-87CC-E7BAA537EDB2}" presName="aNode" presStyleLbl="fgAcc1" presStyleIdx="5" presStyleCnt="6" custScaleX="145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B947A-2514-4FAF-8127-71382C9BCD45}" type="pres">
      <dgm:prSet presAssocID="{EB32F251-524B-407A-87CC-E7BAA537EDB2}" presName="aSpace" presStyleCnt="0"/>
      <dgm:spPr/>
    </dgm:pt>
  </dgm:ptLst>
  <dgm:cxnLst>
    <dgm:cxn modelId="{E25DC0ED-4AF6-4B8F-A15B-17D3746B9312}" srcId="{8CFA85A8-CB96-479E-806C-082D6702454F}" destId="{2C449BF2-136A-4E73-A6AE-0A9D686D8265}" srcOrd="0" destOrd="0" parTransId="{032F6C26-3BCA-4A08-9188-BCF710D35DD0}" sibTransId="{ABF7CA9E-8481-4836-8DE2-53A9FF7D7468}"/>
    <dgm:cxn modelId="{E7FA53EC-D6E6-471A-B4D8-A46499EBE6A8}" srcId="{8CFA85A8-CB96-479E-806C-082D6702454F}" destId="{EB32F251-524B-407A-87CC-E7BAA537EDB2}" srcOrd="5" destOrd="0" parTransId="{67E6F44B-3B7C-450D-825E-47D2A0627598}" sibTransId="{9300FD50-1455-4E23-9089-60DA5B138405}"/>
    <dgm:cxn modelId="{A9ABF867-28A6-4DC3-9F54-174FF4419D90}" srcId="{8CFA85A8-CB96-479E-806C-082D6702454F}" destId="{80A8AC25-B4AB-4070-A178-E583928349B6}" srcOrd="3" destOrd="0" parTransId="{6C889E09-FB4A-4E5E-93CC-F69553C25A9A}" sibTransId="{911AE772-3FDC-444F-86F5-6396F5CAF5D4}"/>
    <dgm:cxn modelId="{1BDCA8AC-842F-47AC-8E22-CA7DC7EBE308}" type="presOf" srcId="{2C449BF2-136A-4E73-A6AE-0A9D686D8265}" destId="{D72735A1-1F2C-463D-84B0-D867B0F10666}" srcOrd="0" destOrd="0" presId="urn:microsoft.com/office/officeart/2005/8/layout/pyramid2"/>
    <dgm:cxn modelId="{19BDDA3A-EF7A-4E05-8B26-20B91F6D2CF9}" srcId="{8CFA85A8-CB96-479E-806C-082D6702454F}" destId="{0EBC88C4-A3D1-47B8-8EDE-8700AA676AE4}" srcOrd="2" destOrd="0" parTransId="{35FC7B3F-D52F-47DD-9076-1A4980F46929}" sibTransId="{7FBF9628-0D6C-4E74-A8A8-1FE184C02FD5}"/>
    <dgm:cxn modelId="{A234F4CD-CACF-446A-8A2E-145116AA08E2}" type="presOf" srcId="{EB32F251-524B-407A-87CC-E7BAA537EDB2}" destId="{391E95E2-71FD-44D1-A6ED-B543D49AF55C}" srcOrd="0" destOrd="0" presId="urn:microsoft.com/office/officeart/2005/8/layout/pyramid2"/>
    <dgm:cxn modelId="{07E98C6D-57A5-4353-AA39-CFE6BE585219}" type="presOf" srcId="{7F259427-5248-4F17-80DB-4244BD262B7B}" destId="{B0791B7E-B514-4DF5-85C9-A56DE67508BE}" srcOrd="0" destOrd="0" presId="urn:microsoft.com/office/officeart/2005/8/layout/pyramid2"/>
    <dgm:cxn modelId="{75FECB05-E628-44E0-B201-3725CD05F5EB}" srcId="{8CFA85A8-CB96-479E-806C-082D6702454F}" destId="{7F259427-5248-4F17-80DB-4244BD262B7B}" srcOrd="4" destOrd="0" parTransId="{91AED931-9753-434A-B56D-1A4B8767C654}" sibTransId="{2A832B3E-510A-4189-9791-64383630A690}"/>
    <dgm:cxn modelId="{3DAFC0A8-9122-4553-BA4F-0AC9F116D979}" type="presOf" srcId="{80A8AC25-B4AB-4070-A178-E583928349B6}" destId="{EDBFBC37-7EAF-4156-942F-6D80A0448D63}" srcOrd="0" destOrd="0" presId="urn:microsoft.com/office/officeart/2005/8/layout/pyramid2"/>
    <dgm:cxn modelId="{C0A2746A-C20A-4C54-94D9-7A79484ABEB5}" type="presOf" srcId="{0EBC88C4-A3D1-47B8-8EDE-8700AA676AE4}" destId="{5379072E-F8FB-4740-AE75-92861534A3F8}" srcOrd="0" destOrd="0" presId="urn:microsoft.com/office/officeart/2005/8/layout/pyramid2"/>
    <dgm:cxn modelId="{373A03A1-28E6-4558-A2EA-EE3994942D0F}" srcId="{8CFA85A8-CB96-479E-806C-082D6702454F}" destId="{8CCC1E01-E08C-4CCC-A497-5A805084CFD5}" srcOrd="1" destOrd="0" parTransId="{56DB8855-3F93-4D83-BEF3-DECFCE2F7D15}" sibTransId="{2C5DC702-1E00-4459-9F2A-780D3E65A42B}"/>
    <dgm:cxn modelId="{6880DE0E-D4CF-4557-BB73-F537C1B61E0B}" type="presOf" srcId="{8CFA85A8-CB96-479E-806C-082D6702454F}" destId="{8D3D5F5F-F994-4627-84A1-A5AD5596933D}" srcOrd="0" destOrd="0" presId="urn:microsoft.com/office/officeart/2005/8/layout/pyramid2"/>
    <dgm:cxn modelId="{79696D80-D12A-4AB5-AAB5-CDB2B4474C6F}" type="presOf" srcId="{8CCC1E01-E08C-4CCC-A497-5A805084CFD5}" destId="{10BFB9A3-5FCD-417E-881E-6A8D14BF4CAC}" srcOrd="0" destOrd="0" presId="urn:microsoft.com/office/officeart/2005/8/layout/pyramid2"/>
    <dgm:cxn modelId="{D3D5D7B6-3762-46CC-9F19-B111875B2AC9}" type="presParOf" srcId="{8D3D5F5F-F994-4627-84A1-A5AD5596933D}" destId="{6C5578C3-ED50-4FF2-A322-16B2ABA40825}" srcOrd="0" destOrd="0" presId="urn:microsoft.com/office/officeart/2005/8/layout/pyramid2"/>
    <dgm:cxn modelId="{F0E88564-A30B-4FD9-8856-1570FAA11365}" type="presParOf" srcId="{8D3D5F5F-F994-4627-84A1-A5AD5596933D}" destId="{7C80FCD8-548E-46BD-934D-39AE2551B2FC}" srcOrd="1" destOrd="0" presId="urn:microsoft.com/office/officeart/2005/8/layout/pyramid2"/>
    <dgm:cxn modelId="{89D4EB03-48B7-40A5-BCAB-24CB4682DAE2}" type="presParOf" srcId="{7C80FCD8-548E-46BD-934D-39AE2551B2FC}" destId="{D72735A1-1F2C-463D-84B0-D867B0F10666}" srcOrd="0" destOrd="0" presId="urn:microsoft.com/office/officeart/2005/8/layout/pyramid2"/>
    <dgm:cxn modelId="{9A0C12D9-3C99-461D-8010-2C8BD7ABDE46}" type="presParOf" srcId="{7C80FCD8-548E-46BD-934D-39AE2551B2FC}" destId="{A7070E34-D284-439B-B347-2CF4F2D89035}" srcOrd="1" destOrd="0" presId="urn:microsoft.com/office/officeart/2005/8/layout/pyramid2"/>
    <dgm:cxn modelId="{99EDA05D-AA3B-4788-B8F6-C8049A4E759D}" type="presParOf" srcId="{7C80FCD8-548E-46BD-934D-39AE2551B2FC}" destId="{10BFB9A3-5FCD-417E-881E-6A8D14BF4CAC}" srcOrd="2" destOrd="0" presId="urn:microsoft.com/office/officeart/2005/8/layout/pyramid2"/>
    <dgm:cxn modelId="{3995E864-528D-47FA-8DF4-364700931684}" type="presParOf" srcId="{7C80FCD8-548E-46BD-934D-39AE2551B2FC}" destId="{37213E5E-1B44-403B-8C12-3A7B628B6DE8}" srcOrd="3" destOrd="0" presId="urn:microsoft.com/office/officeart/2005/8/layout/pyramid2"/>
    <dgm:cxn modelId="{94633DE0-B32E-43A8-9446-0D6688C68AD9}" type="presParOf" srcId="{7C80FCD8-548E-46BD-934D-39AE2551B2FC}" destId="{5379072E-F8FB-4740-AE75-92861534A3F8}" srcOrd="4" destOrd="0" presId="urn:microsoft.com/office/officeart/2005/8/layout/pyramid2"/>
    <dgm:cxn modelId="{7CB5B9AD-FFBD-4FCE-A878-63201C0413B4}" type="presParOf" srcId="{7C80FCD8-548E-46BD-934D-39AE2551B2FC}" destId="{F111339E-88FA-4C0B-9155-8B22C724EC73}" srcOrd="5" destOrd="0" presId="urn:microsoft.com/office/officeart/2005/8/layout/pyramid2"/>
    <dgm:cxn modelId="{947FA7FC-4A36-4326-B4BB-854C312EE5CE}" type="presParOf" srcId="{7C80FCD8-548E-46BD-934D-39AE2551B2FC}" destId="{EDBFBC37-7EAF-4156-942F-6D80A0448D63}" srcOrd="6" destOrd="0" presId="urn:microsoft.com/office/officeart/2005/8/layout/pyramid2"/>
    <dgm:cxn modelId="{A34EF882-C2AC-4952-A5CD-242165DBD9DF}" type="presParOf" srcId="{7C80FCD8-548E-46BD-934D-39AE2551B2FC}" destId="{7A1CD9B8-CBE9-4674-B8C1-ED706CA7B323}" srcOrd="7" destOrd="0" presId="urn:microsoft.com/office/officeart/2005/8/layout/pyramid2"/>
    <dgm:cxn modelId="{AC7C4665-080E-44CE-8150-E5C22DC0A058}" type="presParOf" srcId="{7C80FCD8-548E-46BD-934D-39AE2551B2FC}" destId="{B0791B7E-B514-4DF5-85C9-A56DE67508BE}" srcOrd="8" destOrd="0" presId="urn:microsoft.com/office/officeart/2005/8/layout/pyramid2"/>
    <dgm:cxn modelId="{CE57D087-41A4-4689-B2EC-9E3978260510}" type="presParOf" srcId="{7C80FCD8-548E-46BD-934D-39AE2551B2FC}" destId="{0160AA14-BAF1-407E-B3AD-D20D020D3CEF}" srcOrd="9" destOrd="0" presId="urn:microsoft.com/office/officeart/2005/8/layout/pyramid2"/>
    <dgm:cxn modelId="{39FE2806-C138-4AC6-BEBC-E19ABDFC74D4}" type="presParOf" srcId="{7C80FCD8-548E-46BD-934D-39AE2551B2FC}" destId="{391E95E2-71FD-44D1-A6ED-B543D49AF55C}" srcOrd="10" destOrd="0" presId="urn:microsoft.com/office/officeart/2005/8/layout/pyramid2"/>
    <dgm:cxn modelId="{332DABA5-8038-4D21-A9A2-9C306A2510AB}" type="presParOf" srcId="{7C80FCD8-548E-46BD-934D-39AE2551B2FC}" destId="{D4AB947A-2514-4FAF-8127-71382C9BCD45}" srcOrd="11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84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0688" y="0"/>
            <a:ext cx="4208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084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0688" y="6513513"/>
            <a:ext cx="4208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603C46-364E-48DD-A3D8-C4C4E6C2C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311CAC-51BA-406C-B7BB-63E774314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AFFD-26F3-4417-A669-DD0C34C12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DAD25E8-C4A4-43EF-9031-22EFC5F95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526A-8184-4555-BCB5-5A1E25BD8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7FD0EB-66D0-4A72-9DB7-45FFA6A15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D633-2536-49C2-90D1-1885318C7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410D-4424-407C-BC18-8BE82AE64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D7F65-715F-4DF3-B7E3-D6CDEE667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DD2E-F104-4C9B-A6BF-EC48A7E54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31F5B-ED09-448A-86A5-608700A46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5AE532-ABED-4855-BCD3-4B025420D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BB7A5C1-662C-498E-9009-A5AB72029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6" r:id="rId2"/>
    <p:sldLayoutId id="2147483924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5" r:id="rId9"/>
    <p:sldLayoutId id="2147483922" r:id="rId10"/>
    <p:sldLayoutId id="2147483926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Tegos_color_0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642938"/>
            <a:ext cx="3429000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214686"/>
            <a:ext cx="7962926" cy="230187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folHlink"/>
                </a:solidFill>
              </a:rPr>
              <a:t>Педагогические технологии на основе активизации и интенсификации </a:t>
            </a:r>
            <a:r>
              <a:rPr lang="ru-RU" sz="3200" dirty="0" smtClean="0">
                <a:solidFill>
                  <a:schemeClr val="folHlink"/>
                </a:solidFill>
              </a:rPr>
              <a:t/>
            </a:r>
            <a:br>
              <a:rPr lang="ru-RU" sz="3200" dirty="0" smtClean="0">
                <a:solidFill>
                  <a:schemeClr val="folHlink"/>
                </a:solidFill>
              </a:rPr>
            </a:br>
            <a:r>
              <a:rPr lang="ru-RU" sz="3200" dirty="0" smtClean="0">
                <a:solidFill>
                  <a:schemeClr val="folHlink"/>
                </a:solidFill>
              </a:rPr>
              <a:t>деятельности </a:t>
            </a:r>
            <a:r>
              <a:rPr lang="ru-RU" sz="3200" dirty="0">
                <a:solidFill>
                  <a:schemeClr val="folHlink"/>
                </a:solidFill>
              </a:rPr>
              <a:t>учащихся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3438" y="78579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английского языка</a:t>
            </a:r>
          </a:p>
          <a:p>
            <a:r>
              <a:rPr lang="ru-RU" dirty="0" smtClean="0"/>
              <a:t>Нагулина К.В</a:t>
            </a:r>
          </a:p>
          <a:p>
            <a:r>
              <a:rPr lang="ru-RU" dirty="0" smtClean="0"/>
              <a:t>МБОУ СОШ № 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600076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г.НОВОЧЕРКАССК, 2012 г</a:t>
            </a:r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714375" y="609600"/>
            <a:ext cx="77438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Формирование коммуникативной компетентности возможно только в условиях использования приближенных к реальной жизни материалов и ситуаций, что обеспечивает безболезненную социализацию учащихся</a:t>
            </a:r>
          </a:p>
          <a:p>
            <a:pPr algn="ctr"/>
            <a:endParaRPr lang="ru-RU" sz="20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</a:rPr>
              <a:t>Такие ситуации создаются  при использовании педагогом комплекса приёмов и заданий: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Задания  речевого  взаимодействия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Задания, предполагающие «информационное неравенство» участников.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Проблемные речемыслительные задания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Применение организованного ролевого общения.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jyE0001.jpg"/>
          <p:cNvPicPr>
            <a:picLocks noChangeAspect="1"/>
          </p:cNvPicPr>
          <p:nvPr/>
        </p:nvPicPr>
        <p:blipFill>
          <a:blip r:embed="rId2" cstate="print"/>
          <a:srcRect l="4354" b="5208"/>
          <a:stretch>
            <a:fillRect/>
          </a:stretch>
        </p:blipFill>
        <p:spPr>
          <a:xfrm>
            <a:off x="500034" y="214290"/>
            <a:ext cx="4640397" cy="6500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1357298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Реализация Коммуникативного подхода в УМК </a:t>
            </a:r>
          </a:p>
          <a:p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Enjoy English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Автор: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М.З.Биболетова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jyE0002.jpg"/>
          <p:cNvPicPr>
            <a:picLocks noChangeAspect="1"/>
          </p:cNvPicPr>
          <p:nvPr/>
        </p:nvPicPr>
        <p:blipFill>
          <a:blip r:embed="rId2" cstate="print"/>
          <a:srcRect l="5890" b="33333"/>
          <a:stretch>
            <a:fillRect/>
          </a:stretch>
        </p:blipFill>
        <p:spPr>
          <a:xfrm>
            <a:off x="142844" y="142852"/>
            <a:ext cx="4565887" cy="4572032"/>
          </a:xfrm>
          <a:prstGeom prst="rect">
            <a:avLst/>
          </a:prstGeom>
        </p:spPr>
      </p:pic>
      <p:pic>
        <p:nvPicPr>
          <p:cNvPr id="3" name="Рисунок 2" descr="enjyE0003.jpg"/>
          <p:cNvPicPr>
            <a:picLocks noChangeAspect="1"/>
          </p:cNvPicPr>
          <p:nvPr/>
        </p:nvPicPr>
        <p:blipFill>
          <a:blip r:embed="rId3" cstate="print"/>
          <a:srcRect l="4354" t="21875" r="4354" b="5208"/>
          <a:stretch>
            <a:fillRect/>
          </a:stretch>
        </p:blipFill>
        <p:spPr>
          <a:xfrm>
            <a:off x="4572000" y="1643050"/>
            <a:ext cx="4429156" cy="500066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Литература: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239000" cy="4176713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1800" smtClean="0"/>
              <a:t>Новые педагогические и информационные технологии в системе образования: Учеб. пособие / Под ред. Е.С.Полат. – М.: Академия, 2002.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smtClean="0"/>
              <a:t>Педагогические технологии: Учеб. пособие / Под ред. Кукушина В. С. – М., 2002.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smtClean="0"/>
              <a:t>Рогова Г.В., Верещагина И.Н. Методика обучения английскому языку на начальном этапе в общеобразовательных учреждениях.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smtClean="0"/>
              <a:t>Фурманова В.П. Межкультурная коммуникация и культурно-языковая прагматика в теории и практике преподавания иностранных языков.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800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Контрольные вопросы: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ru-RU" sz="2000" dirty="0" smtClean="0"/>
              <a:t>Дайте определение понятия «педагогическая технология»</a:t>
            </a:r>
          </a:p>
          <a:p>
            <a:r>
              <a:rPr lang="ru-RU" sz="2000" dirty="0" smtClean="0"/>
              <a:t>Что входит в структуру педагогической технологии?</a:t>
            </a:r>
          </a:p>
          <a:p>
            <a:r>
              <a:rPr lang="ru-RU" sz="2000" dirty="0" smtClean="0"/>
              <a:t>Назовите качества педагогических технологий</a:t>
            </a:r>
          </a:p>
          <a:p>
            <a:r>
              <a:rPr lang="ru-RU" sz="2000" dirty="0" smtClean="0"/>
              <a:t>Для чего нужна педагогическая технология?</a:t>
            </a:r>
          </a:p>
          <a:p>
            <a:r>
              <a:rPr lang="ru-RU" sz="2000" dirty="0" smtClean="0"/>
              <a:t>Назовите основные принципы коммуникативной технологии.</a:t>
            </a:r>
          </a:p>
          <a:p>
            <a:r>
              <a:rPr lang="ru-RU" sz="2000" dirty="0" smtClean="0"/>
              <a:t>Какие уровни коммуникативной компетенции вы знаете? </a:t>
            </a:r>
          </a:p>
          <a:p>
            <a:r>
              <a:rPr lang="ru-RU" sz="2000" dirty="0" smtClean="0"/>
              <a:t>В чем особенности позиций педагога и ученика на уроке ИЯ?</a:t>
            </a:r>
          </a:p>
          <a:p>
            <a:r>
              <a:rPr lang="ru-RU" sz="2000" dirty="0" smtClean="0"/>
              <a:t>Кто является основоположником коммуникативной </a:t>
            </a:r>
          </a:p>
          <a:p>
            <a:pPr>
              <a:buNone/>
            </a:pPr>
            <a:r>
              <a:rPr lang="ru-RU" sz="2000" dirty="0" smtClean="0"/>
              <a:t>технологии обучения иностранному языку?</a:t>
            </a:r>
          </a:p>
          <a:p>
            <a:pPr>
              <a:buFontTx/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7115196" cy="642942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hlink"/>
                </a:solidFill>
              </a:rPr>
              <a:t>Самая большая на Земле роскошь -</a:t>
            </a:r>
            <a:br>
              <a:rPr lang="ru-RU" sz="1800" dirty="0">
                <a:solidFill>
                  <a:schemeClr val="hlink"/>
                </a:solidFill>
              </a:rPr>
            </a:br>
            <a:r>
              <a:rPr lang="ru-RU" sz="1800" dirty="0">
                <a:solidFill>
                  <a:schemeClr val="hlink"/>
                </a:solidFill>
              </a:rPr>
              <a:t>это роскошь человеческого общения.</a:t>
            </a:r>
            <a:br>
              <a:rPr lang="ru-RU" sz="1800" dirty="0">
                <a:solidFill>
                  <a:schemeClr val="hlink"/>
                </a:solidFill>
              </a:rPr>
            </a:br>
            <a:r>
              <a:rPr lang="ru-RU" sz="1800" dirty="0"/>
              <a:t>А. Сент-Экзюпери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71500" y="4286250"/>
            <a:ext cx="7127875" cy="2181225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i="1" u="sng" dirty="0" smtClean="0">
                <a:solidFill>
                  <a:schemeClr val="accent6">
                    <a:lumMod val="75000"/>
                  </a:schemeClr>
                </a:solidFill>
              </a:rPr>
              <a:t>Целевые ориентации</a:t>
            </a:r>
            <a:endParaRPr lang="ru-RU" sz="20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Обучение иноязычному общению помощью общения.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Усвоение иноязычной культуры.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57200" y="3000375"/>
            <a:ext cx="3328988" cy="242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smtClean="0"/>
              <a:t>	</a:t>
            </a:r>
            <a:endParaRPr lang="ru-RU" sz="190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571612"/>
            <a:ext cx="7347717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ТЕХНОЛОГИЯ 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КОММУНИКАТИВНОГО ОБУЧЕНИЯ 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ИНОЯЗЫЧНОЙ КУЛЬТУРЕ 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(Е.И. Пассов)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4214813" y="500063"/>
            <a:ext cx="3521075" cy="3752850"/>
          </a:xfrm>
        </p:spPr>
        <p:txBody>
          <a:bodyPr/>
          <a:lstStyle/>
          <a:p>
            <a:r>
              <a:rPr lang="ru-RU" sz="2000" smtClean="0"/>
              <a:t>Пассов Ефим Израилевич —  </a:t>
            </a:r>
            <a:r>
              <a:rPr lang="ru-RU" smtClean="0"/>
              <a:t>профессор Липецкого педагогического института, доктор педагогических наук, заслуженный деятель культуры</a:t>
            </a:r>
          </a:p>
          <a:p>
            <a:endParaRPr lang="ru-RU" smtClean="0"/>
          </a:p>
        </p:txBody>
      </p:sp>
      <p:pic>
        <p:nvPicPr>
          <p:cNvPr id="16387" name="Содержимое 6" descr="9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23354"/>
          <a:stretch>
            <a:fillRect/>
          </a:stretch>
        </p:blipFill>
        <p:spPr>
          <a:xfrm>
            <a:off x="500063" y="500063"/>
            <a:ext cx="3590925" cy="3117850"/>
          </a:xfrm>
        </p:spPr>
      </p:pic>
      <p:pic>
        <p:nvPicPr>
          <p:cNvPr id="16388" name="Picture 2" descr="C:\Users\User\Desktop\ij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071813"/>
            <a:ext cx="4076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folHlink"/>
                </a:solidFill>
              </a:rPr>
              <a:t>Основные аспекты: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643050"/>
          <a:ext cx="735811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7615262" cy="609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Функции  «Диалога культур»</a:t>
            </a:r>
            <a:endParaRPr lang="ru-RU" sz="28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600" dirty="0"/>
          </a:p>
          <a:p>
            <a:pPr marL="342900" indent="-3429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chemeClr val="accent3"/>
                </a:solidFill>
              </a:rPr>
              <a:t>Форма </a:t>
            </a:r>
            <a:r>
              <a:rPr lang="ru-RU" sz="2400" dirty="0">
                <a:solidFill>
                  <a:schemeClr val="accent3"/>
                </a:solidFill>
              </a:rPr>
              <a:t>организации обучения</a:t>
            </a:r>
            <a:r>
              <a:rPr lang="ru-RU" sz="2400" dirty="0" smtClean="0">
                <a:solidFill>
                  <a:schemeClr val="accent3"/>
                </a:solidFill>
              </a:rPr>
              <a:t>.</a:t>
            </a:r>
          </a:p>
          <a:p>
            <a:pPr marL="342900" indent="-3429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ru-RU" sz="2400" dirty="0" smtClean="0">
              <a:solidFill>
                <a:schemeClr val="accent3"/>
              </a:solidFill>
            </a:endParaRPr>
          </a:p>
          <a:p>
            <a:pPr marL="342900" indent="-3429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accent3"/>
                </a:solidFill>
              </a:rPr>
              <a:t>Принцип </a:t>
            </a:r>
            <a:r>
              <a:rPr lang="ru-RU" sz="2400" dirty="0">
                <a:solidFill>
                  <a:schemeClr val="accent3"/>
                </a:solidFill>
              </a:rPr>
              <a:t>организации самого содержания науки</a:t>
            </a:r>
            <a:r>
              <a:rPr lang="ru-RU" sz="2400" dirty="0" smtClean="0">
                <a:solidFill>
                  <a:schemeClr val="accent3"/>
                </a:solidFill>
              </a:rPr>
              <a:t>:</a:t>
            </a:r>
          </a:p>
          <a:p>
            <a:pPr marL="342900" indent="-342900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solidFill>
                <a:schemeClr val="accent3"/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dirty="0"/>
              <a:t>а) диалог - определение самой сути и смысла усваиваемых и творчески формируемых понятий;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dirty="0"/>
              <a:t>б)  диалог культур в контексте современной культуры развертывается вокруг основных вопросов бытия, основных точек удивления;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dirty="0"/>
              <a:t>в)  диалог в сознании ученика (и учителя) голосов поэта (художника) и теоретика, как основа реального развития творческого (гуманитарного) мышления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folHlink"/>
                </a:solidFill>
              </a:rPr>
              <a:t>Методические особенности </a:t>
            </a:r>
            <a:br>
              <a:rPr lang="ru-RU" sz="2800" dirty="0" smtClean="0">
                <a:solidFill>
                  <a:schemeClr val="folHlink"/>
                </a:solidFill>
              </a:rPr>
            </a:br>
            <a:r>
              <a:rPr lang="ru-RU" sz="2800" dirty="0" smtClean="0">
                <a:solidFill>
                  <a:schemeClr val="folHlink"/>
                </a:solidFill>
              </a:rPr>
              <a:t>урока-диалога.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>
                <a:solidFill>
                  <a:schemeClr val="hlink"/>
                </a:solidFill>
              </a:rPr>
              <a:t>Позиция учителя.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i="1" dirty="0" smtClean="0">
              <a:solidFill>
                <a:schemeClr val="hlink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Ставя учебную проблему, учитель выслушивает все варианты и переопределения.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Учитель помогает проявить различные формы логики разных культур, помогает выявить точку зрения и поддерживается культурными концепциями.</a:t>
            </a:r>
            <a:endParaRPr lang="ru-RU" b="1" i="1" dirty="0" smtClean="0">
              <a:solidFill>
                <a:schemeClr val="hlink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>
                <a:solidFill>
                  <a:schemeClr val="hlink"/>
                </a:solidFill>
              </a:rPr>
              <a:t>Позиция ученика.</a:t>
            </a:r>
            <a:r>
              <a:rPr lang="ru-RU" b="1" i="1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Ученик в учебном диалоге оказывается в промежутке культур.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Сопряжение требует удерживать собственное видение мира ребенком до поступка.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В начальной школе необходимо наличие многочисленных построений-монстров (попытка посмотреть на предмет и мир в целом).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304800" y="609600"/>
            <a:ext cx="8382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ctr">
              <a:tabLst>
                <a:tab pos="457200" algn="l"/>
              </a:tabLst>
              <a:defRPr/>
            </a:pP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Составляющие  коммуникативной </a:t>
            </a:r>
            <a:r>
              <a:rPr lang="ru-RU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компетности</a:t>
            </a: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как результата обучения</a:t>
            </a:r>
          </a:p>
          <a:p>
            <a:pPr indent="-228600" eaLnBrk="0" hangingPunct="0">
              <a:tabLst>
                <a:tab pos="457200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-22860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умений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(наряду с развитием языковых  знаний и навыков)</a:t>
            </a:r>
          </a:p>
          <a:p>
            <a:pPr indent="-22860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-22860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специальных учебных умений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(умения учиться  – работать  с  книгой,   учебником,   справочной   литературой,   использовать перевод).</a:t>
            </a:r>
          </a:p>
          <a:p>
            <a:pPr indent="-22860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-22860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компенсаторных умений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22860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-22860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 школьников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осуществляемое  через  развитие  личностных отношений к постигаемой культуре и процессу овладения  этой  культурой  </a:t>
            </a:r>
          </a:p>
          <a:p>
            <a:pPr indent="-22860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-22860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учащихся</a:t>
            </a:r>
          </a:p>
          <a:p>
            <a:pPr indent="-22860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-22860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средствами иностранного языка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28600" eaLnBrk="0" hangingPunct="0">
              <a:tabLst>
                <a:tab pos="457200" algn="l"/>
              </a:tabLst>
              <a:defRPr/>
            </a:pP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282" y="857232"/>
          <a:ext cx="835824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Уровни коммуникативной компетенции</a:t>
            </a:r>
            <a:endParaRPr lang="ru-RU" sz="3200" b="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1198</TotalTime>
  <Words>505</Words>
  <Application>Microsoft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Педагогические технологии на основе активизации и интенсификации  деятельности учащихся</vt:lpstr>
      <vt:lpstr>Самая большая на Земле роскошь - это роскошь человеческого общения. А. Сент-Экзюпери</vt:lpstr>
      <vt:lpstr>Слайд 3</vt:lpstr>
      <vt:lpstr>Основные аспекты:</vt:lpstr>
      <vt:lpstr>Слайд 5</vt:lpstr>
      <vt:lpstr>Функции  «Диалога культур»</vt:lpstr>
      <vt:lpstr>Методические особенности  урока-диалога.</vt:lpstr>
      <vt:lpstr>Слайд 8</vt:lpstr>
      <vt:lpstr>Уровни коммуникативной компетенции</vt:lpstr>
      <vt:lpstr>Слайд 10</vt:lpstr>
      <vt:lpstr>Слайд 11</vt:lpstr>
      <vt:lpstr>Слайд 12</vt:lpstr>
      <vt:lpstr>Литература:</vt:lpstr>
      <vt:lpstr>Контрольные вопросы:</vt:lpstr>
    </vt:vector>
  </TitlesOfParts>
  <Company>Yo!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технологии</dc:title>
  <dc:creator>Yo!</dc:creator>
  <cp:lastModifiedBy>Зеленоглазая</cp:lastModifiedBy>
  <cp:revision>36</cp:revision>
  <dcterms:created xsi:type="dcterms:W3CDTF">2006-11-12T08:45:36Z</dcterms:created>
  <dcterms:modified xsi:type="dcterms:W3CDTF">2013-07-29T09:32:10Z</dcterms:modified>
</cp:coreProperties>
</file>