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5" r:id="rId3"/>
    <p:sldId id="268" r:id="rId4"/>
    <p:sldId id="266" r:id="rId5"/>
    <p:sldId id="259" r:id="rId6"/>
    <p:sldId id="260" r:id="rId7"/>
    <p:sldId id="262" r:id="rId8"/>
    <p:sldId id="263" r:id="rId9"/>
    <p:sldId id="269" r:id="rId10"/>
    <p:sldId id="270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E7DCC-8750-4A4A-810D-A207BAC2458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7E7B4-496F-4DB7-A463-1AC9C218A9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Назови пропущенные буквы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979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--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Bb,Cc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Dd</a:t>
            </a:r>
            <a:r>
              <a:rPr lang="en-US" sz="6000" b="1" dirty="0" smtClean="0"/>
              <a:t> , </a:t>
            </a:r>
            <a:r>
              <a:rPr lang="en-US" sz="6000" b="1" dirty="0" smtClean="0">
                <a:solidFill>
                  <a:srgbClr val="FF0000"/>
                </a:solidFill>
              </a:rPr>
              <a:t>--</a:t>
            </a:r>
            <a:r>
              <a:rPr lang="en-US" sz="6000" b="1" dirty="0" smtClean="0"/>
              <a:t>, Ff, </a:t>
            </a:r>
            <a:r>
              <a:rPr lang="en-US" sz="6000" b="1" dirty="0" err="1" smtClean="0"/>
              <a:t>Gg,Hh</a:t>
            </a:r>
            <a:r>
              <a:rPr lang="en-US" sz="6000" b="1" dirty="0" smtClean="0"/>
              <a:t>, </a:t>
            </a:r>
            <a:r>
              <a:rPr lang="en-US" sz="6000" b="1" dirty="0" smtClean="0">
                <a:solidFill>
                  <a:srgbClr val="FF0000"/>
                </a:solidFill>
              </a:rPr>
              <a:t>--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Jj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Kk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Ll,Mm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Nn</a:t>
            </a:r>
            <a:r>
              <a:rPr lang="en-US" sz="6000" b="1" dirty="0" smtClean="0"/>
              <a:t>, </a:t>
            </a:r>
            <a:r>
              <a:rPr lang="en-US" sz="6000" b="1" dirty="0" smtClean="0">
                <a:solidFill>
                  <a:srgbClr val="FF0000"/>
                </a:solidFill>
              </a:rPr>
              <a:t>--</a:t>
            </a:r>
            <a:r>
              <a:rPr lang="en-US" sz="6000" b="1" dirty="0" smtClean="0"/>
              <a:t>, Pp, </a:t>
            </a:r>
            <a:r>
              <a:rPr lang="en-US" sz="6000" b="1" dirty="0" err="1" smtClean="0"/>
              <a:t>Qq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Rr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Ss,Tt</a:t>
            </a:r>
            <a:r>
              <a:rPr lang="en-US" sz="6000" b="1" dirty="0" smtClean="0"/>
              <a:t>,  </a:t>
            </a:r>
            <a:r>
              <a:rPr lang="en-US" sz="6000" b="1" dirty="0" smtClean="0">
                <a:solidFill>
                  <a:srgbClr val="FF0000"/>
                </a:solidFill>
              </a:rPr>
              <a:t>--</a:t>
            </a:r>
            <a:r>
              <a:rPr lang="en-US" sz="6000" b="1" dirty="0" smtClean="0"/>
              <a:t>, Vv, </a:t>
            </a:r>
            <a:r>
              <a:rPr lang="en-US" sz="6000" b="1" dirty="0" err="1" smtClean="0"/>
              <a:t>Ww</a:t>
            </a:r>
            <a:r>
              <a:rPr lang="en-US" sz="6000" b="1" dirty="0" smtClean="0"/>
              <a:t>, Xx, </a:t>
            </a:r>
            <a:r>
              <a:rPr lang="en-US" sz="6000" b="1" dirty="0" smtClean="0">
                <a:solidFill>
                  <a:srgbClr val="FF0000"/>
                </a:solidFill>
              </a:rPr>
              <a:t>--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Zz</a:t>
            </a:r>
            <a:r>
              <a:rPr lang="en-US" sz="6000" b="1" dirty="0" smtClean="0"/>
              <a:t>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skiing</a:t>
            </a:r>
            <a:endParaRPr lang="ru-RU" dirty="0"/>
          </a:p>
        </p:txBody>
      </p:sp>
      <p:pic>
        <p:nvPicPr>
          <p:cNvPr id="4" name="Содержимое 3" descr="i-snoubord386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basketball</a:t>
            </a:r>
            <a:endParaRPr lang="ru-RU" dirty="0"/>
          </a:p>
        </p:txBody>
      </p:sp>
      <p:pic>
        <p:nvPicPr>
          <p:cNvPr id="4" name="Содержимое 3" descr="0_1ba9e_72b738c4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92D050"/>
                </a:solidFill>
              </a:rPr>
              <a:t>Найди строчную букву для заглавной</a:t>
            </a:r>
            <a:endParaRPr lang="ru-RU" sz="2800" b="1" u="sng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92D050"/>
                </a:solidFill>
                <a:latin typeface="+mj-lt"/>
                <a:cs typeface="Aharoni" pitchFamily="2" charset="-79"/>
              </a:rPr>
              <a:t>R                                                                    g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92D050"/>
                </a:solidFill>
                <a:latin typeface="+mj-lt"/>
                <a:cs typeface="Aharoni" pitchFamily="2" charset="-79"/>
              </a:rPr>
              <a:t>H                                                                    q                                                         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92D050"/>
                </a:solidFill>
                <a:latin typeface="+mj-lt"/>
                <a:cs typeface="Aharoni" pitchFamily="2" charset="-79"/>
              </a:rPr>
              <a:t>T                                                                     b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92D050"/>
                </a:solidFill>
                <a:latin typeface="+mj-lt"/>
                <a:cs typeface="Aharoni" pitchFamily="2" charset="-79"/>
              </a:rPr>
              <a:t>  L                                                                    m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92D050"/>
                </a:solidFill>
                <a:latin typeface="+mj-lt"/>
                <a:cs typeface="Aharoni" pitchFamily="2" charset="-79"/>
              </a:rPr>
              <a:t>Q                                                                    h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92D050"/>
                </a:solidFill>
                <a:latin typeface="+mj-lt"/>
                <a:cs typeface="Aharoni" pitchFamily="2" charset="-79"/>
              </a:rPr>
              <a:t>B                                                                   r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92D050"/>
                </a:solidFill>
                <a:latin typeface="+mj-lt"/>
                <a:cs typeface="Aharoni" pitchFamily="2" charset="-79"/>
              </a:rPr>
              <a:t>G                                                                   t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92D050"/>
                </a:solidFill>
                <a:latin typeface="+mj-lt"/>
                <a:cs typeface="Aharoni" pitchFamily="2" charset="-79"/>
              </a:rPr>
              <a:t>M                                                                   l</a:t>
            </a:r>
            <a:endParaRPr lang="ru-RU" b="1" dirty="0">
              <a:solidFill>
                <a:srgbClr val="92D050"/>
              </a:solidFill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Найди звук в слове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[h]                                                      [</a:t>
            </a:r>
            <a:r>
              <a:rPr lang="en-US" b="1" dirty="0" err="1" smtClean="0"/>
              <a:t>tenis</a:t>
            </a:r>
            <a:r>
              <a:rPr lang="en-US" b="1" dirty="0" smtClean="0"/>
              <a:t>]</a:t>
            </a:r>
          </a:p>
          <a:p>
            <a:pPr>
              <a:buNone/>
            </a:pPr>
            <a:r>
              <a:rPr lang="en-US" b="1" dirty="0" smtClean="0"/>
              <a:t>      [</a:t>
            </a:r>
            <a:r>
              <a:rPr lang="en-US" b="1" dirty="0" err="1" smtClean="0"/>
              <a:t>ei</a:t>
            </a:r>
            <a:r>
              <a:rPr lang="en-US" b="1" dirty="0" smtClean="0"/>
              <a:t>]                                                     [</a:t>
            </a:r>
            <a:r>
              <a:rPr lang="en-US" b="1" dirty="0" err="1" smtClean="0"/>
              <a:t>hɔki</a:t>
            </a:r>
            <a:r>
              <a:rPr lang="en-US" b="1" dirty="0" smtClean="0"/>
              <a:t>]</a:t>
            </a:r>
          </a:p>
          <a:p>
            <a:pPr>
              <a:buNone/>
            </a:pPr>
            <a:r>
              <a:rPr lang="en-US" b="1" dirty="0" smtClean="0"/>
              <a:t>      [</a:t>
            </a:r>
            <a:r>
              <a:rPr lang="en-US" b="1" dirty="0" err="1" smtClean="0"/>
              <a:t>i</a:t>
            </a:r>
            <a:r>
              <a:rPr lang="ru-RU" b="1" dirty="0" smtClean="0"/>
              <a:t>:</a:t>
            </a:r>
            <a:r>
              <a:rPr lang="en-US" b="1" dirty="0" smtClean="0"/>
              <a:t>]                                                       [</a:t>
            </a:r>
            <a:r>
              <a:rPr lang="en-US" b="1" dirty="0" err="1" smtClean="0"/>
              <a:t>skeit</a:t>
            </a:r>
            <a:r>
              <a:rPr lang="en-US" b="1" dirty="0" smtClean="0"/>
              <a:t>]</a:t>
            </a:r>
          </a:p>
          <a:p>
            <a:pPr>
              <a:buNone/>
            </a:pPr>
            <a:r>
              <a:rPr lang="en-US" b="1" dirty="0" smtClean="0"/>
              <a:t>      [</a:t>
            </a:r>
            <a:r>
              <a:rPr lang="en-US" b="1" dirty="0" err="1" smtClean="0"/>
              <a:t>ai</a:t>
            </a:r>
            <a:r>
              <a:rPr lang="en-US" b="1" dirty="0" smtClean="0"/>
              <a:t>]                                                      [</a:t>
            </a:r>
            <a:r>
              <a:rPr lang="en-US" b="1" dirty="0" err="1" smtClean="0"/>
              <a:t>ri:d</a:t>
            </a:r>
            <a:r>
              <a:rPr lang="en-US" b="1" dirty="0" smtClean="0"/>
              <a:t>]</a:t>
            </a:r>
          </a:p>
          <a:p>
            <a:pPr>
              <a:buNone/>
            </a:pPr>
            <a:r>
              <a:rPr lang="en-US" b="1" dirty="0" smtClean="0"/>
              <a:t>      [ɔ</a:t>
            </a:r>
            <a:r>
              <a:rPr lang="ru-RU" b="1" dirty="0" smtClean="0"/>
              <a:t>:</a:t>
            </a:r>
            <a:r>
              <a:rPr lang="en-US" b="1" dirty="0" smtClean="0"/>
              <a:t>]                                                       [</a:t>
            </a:r>
            <a:r>
              <a:rPr lang="en-US" b="1" dirty="0" err="1" smtClean="0"/>
              <a:t>rait</a:t>
            </a:r>
            <a:r>
              <a:rPr lang="en-US" b="1" dirty="0" smtClean="0"/>
              <a:t>]</a:t>
            </a:r>
          </a:p>
          <a:p>
            <a:pPr>
              <a:buNone/>
            </a:pPr>
            <a:r>
              <a:rPr lang="en-US" b="1" dirty="0" smtClean="0"/>
              <a:t>      [n]                                                       [</a:t>
            </a:r>
            <a:r>
              <a:rPr lang="en-US" b="1" dirty="0" err="1" smtClean="0"/>
              <a:t>drɔ</a:t>
            </a:r>
            <a:r>
              <a:rPr lang="en-US" b="1" dirty="0" smtClean="0"/>
              <a:t>:]</a:t>
            </a:r>
          </a:p>
          <a:p>
            <a:pPr>
              <a:buNone/>
            </a:pPr>
            <a:r>
              <a:rPr lang="en-US" b="1" dirty="0" smtClean="0"/>
              <a:t>      [t</a:t>
            </a:r>
            <a:r>
              <a:rPr lang="ru-RU" b="1" dirty="0" smtClean="0"/>
              <a:t>∫</a:t>
            </a:r>
            <a:r>
              <a:rPr lang="en-US" b="1" dirty="0" smtClean="0"/>
              <a:t>]                                                      [t</a:t>
            </a:r>
            <a:r>
              <a:rPr lang="ru-RU" b="1" dirty="0" smtClean="0"/>
              <a:t>∫</a:t>
            </a:r>
            <a:r>
              <a:rPr lang="en-US" b="1" dirty="0" err="1" smtClean="0"/>
              <a:t>es</a:t>
            </a:r>
            <a:r>
              <a:rPr lang="en-US" b="1" dirty="0" smtClean="0"/>
              <a:t>]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Соедини слово и транскрипцию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tenis</a:t>
            </a:r>
            <a:r>
              <a:rPr lang="en-US" b="1" dirty="0" smtClean="0"/>
              <a:t>]                                                     write</a:t>
            </a:r>
          </a:p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hɔki</a:t>
            </a:r>
            <a:r>
              <a:rPr lang="en-US" b="1" dirty="0" smtClean="0"/>
              <a:t>]                                                      draw</a:t>
            </a:r>
          </a:p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skeit</a:t>
            </a:r>
            <a:r>
              <a:rPr lang="en-US" b="1" dirty="0" smtClean="0"/>
              <a:t>]                                                     chess</a:t>
            </a:r>
          </a:p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ri:d</a:t>
            </a:r>
            <a:r>
              <a:rPr lang="en-US" b="1" dirty="0" smtClean="0"/>
              <a:t>]                                                        tennis</a:t>
            </a:r>
          </a:p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rait</a:t>
            </a:r>
            <a:r>
              <a:rPr lang="en-US" b="1" dirty="0" smtClean="0"/>
              <a:t>]                                                        hockey</a:t>
            </a:r>
          </a:p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drɔ</a:t>
            </a:r>
            <a:r>
              <a:rPr lang="en-US" b="1" dirty="0" smtClean="0"/>
              <a:t>:]                                                       skate</a:t>
            </a:r>
          </a:p>
          <a:p>
            <a:pPr>
              <a:buNone/>
            </a:pPr>
            <a:r>
              <a:rPr lang="en-US" b="1" dirty="0" smtClean="0"/>
              <a:t>[t</a:t>
            </a:r>
            <a:r>
              <a:rPr lang="ru-RU" b="1" dirty="0" smtClean="0"/>
              <a:t>∫</a:t>
            </a:r>
            <a:r>
              <a:rPr lang="en-US" b="1" dirty="0" err="1" smtClean="0"/>
              <a:t>es</a:t>
            </a:r>
            <a:r>
              <a:rPr lang="en-US" b="1" dirty="0" smtClean="0"/>
              <a:t>]                                                       read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hockey</a:t>
            </a:r>
            <a:endParaRPr lang="ru-RU" dirty="0"/>
          </a:p>
        </p:txBody>
      </p:sp>
      <p:pic>
        <p:nvPicPr>
          <p:cNvPr id="4" name="Содержимое 3" descr="children-s-ice-hockey-motion-vector-material_15-55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0675" y="1686719"/>
            <a:ext cx="5962650" cy="4352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skating</a:t>
            </a:r>
            <a:endParaRPr lang="ru-RU" dirty="0"/>
          </a:p>
        </p:txBody>
      </p:sp>
      <p:pic>
        <p:nvPicPr>
          <p:cNvPr id="4" name="Содержимое 3" descr="a3272d632a755f350981294f2b3d7b18_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922" y="1600200"/>
            <a:ext cx="602815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tennis</a:t>
            </a:r>
            <a:endParaRPr lang="ru-RU" dirty="0"/>
          </a:p>
        </p:txBody>
      </p:sp>
      <p:pic>
        <p:nvPicPr>
          <p:cNvPr id="4" name="Содержимое 3" descr="0_e589a_8102a4b4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922" y="1600200"/>
            <a:ext cx="602815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football</a:t>
            </a:r>
            <a:endParaRPr lang="ru-RU" dirty="0"/>
          </a:p>
        </p:txBody>
      </p:sp>
      <p:pic>
        <p:nvPicPr>
          <p:cNvPr id="4" name="Содержимое 3" descr="0_1bab1_45926e19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pic>
        <p:nvPicPr>
          <p:cNvPr id="5" name="Содержимое 3" descr="0_1bab1_45926e19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556792"/>
            <a:ext cx="6034617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chess</a:t>
            </a:r>
            <a:endParaRPr lang="ru-RU" dirty="0"/>
          </a:p>
        </p:txBody>
      </p:sp>
      <p:pic>
        <p:nvPicPr>
          <p:cNvPr id="4" name="Содержимое 3" descr="40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632848" cy="511256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163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Назови пропущенные буквы</vt:lpstr>
      <vt:lpstr>Найди строчную букву для заглавной</vt:lpstr>
      <vt:lpstr>Найди звук в слове</vt:lpstr>
      <vt:lpstr>Соедини слово и транскрипцию</vt:lpstr>
      <vt:lpstr>hockey</vt:lpstr>
      <vt:lpstr>skating</vt:lpstr>
      <vt:lpstr>tennis</vt:lpstr>
      <vt:lpstr>football</vt:lpstr>
      <vt:lpstr>chess</vt:lpstr>
      <vt:lpstr>skiing</vt:lpstr>
      <vt:lpstr>basketball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для каждой заглавной буквы cтрочную  </dc:title>
  <dc:creator>User</dc:creator>
  <cp:lastModifiedBy>User</cp:lastModifiedBy>
  <cp:revision>19</cp:revision>
  <dcterms:created xsi:type="dcterms:W3CDTF">2012-09-20T07:29:38Z</dcterms:created>
  <dcterms:modified xsi:type="dcterms:W3CDTF">2013-01-31T07:34:47Z</dcterms:modified>
</cp:coreProperties>
</file>