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sldIdLst>
    <p:sldId id="256" r:id="rId2"/>
    <p:sldId id="258" r:id="rId3"/>
    <p:sldId id="257" r:id="rId4"/>
    <p:sldId id="268" r:id="rId5"/>
    <p:sldId id="260" r:id="rId6"/>
    <p:sldId id="259" r:id="rId7"/>
    <p:sldId id="264" r:id="rId8"/>
    <p:sldId id="262" r:id="rId9"/>
    <p:sldId id="266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17E61-3744-40EB-BD32-86C26938D904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04ADFC-0BBF-4F96-BB6C-8BC262B1E4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4ADFC-0BBF-4F96-BB6C-8BC262B1E44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37360" y="381000"/>
            <a:ext cx="7406640" cy="1472184"/>
          </a:xfrm>
        </p:spPr>
        <p:txBody>
          <a:bodyPr>
            <a:noAutofit/>
          </a:bodyPr>
          <a:lstStyle/>
          <a:p>
            <a:r>
              <a:rPr lang="en-US" sz="4800" dirty="0" smtClean="0"/>
              <a:t>IT &amp; electronic learning            resources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752600"/>
            <a:ext cx="7330440" cy="4800600"/>
          </a:xfrm>
        </p:spPr>
        <p:txBody>
          <a:bodyPr>
            <a:normAutofit lnSpcReduction="10000"/>
          </a:bodyPr>
          <a:lstStyle/>
          <a:p>
            <a:endParaRPr lang="ru-RU" sz="2800" b="1" i="1" dirty="0" smtClean="0"/>
          </a:p>
          <a:p>
            <a:r>
              <a:rPr lang="en-US" sz="2800" b="1" i="1" dirty="0" smtClean="0"/>
              <a:t>1.    IWBs</a:t>
            </a:r>
          </a:p>
          <a:p>
            <a:endParaRPr lang="en-US" sz="2800" b="1" i="1" dirty="0" smtClean="0"/>
          </a:p>
          <a:p>
            <a:r>
              <a:rPr lang="en-US" sz="2800" b="1" i="1" dirty="0" smtClean="0"/>
              <a:t>2.    Video</a:t>
            </a:r>
          </a:p>
          <a:p>
            <a:endParaRPr lang="en-US" sz="2800" b="1" i="1" dirty="0" smtClean="0"/>
          </a:p>
          <a:p>
            <a:r>
              <a:rPr lang="en-US" sz="2800" b="1" i="1" dirty="0" smtClean="0"/>
              <a:t>3.    Computers</a:t>
            </a:r>
          </a:p>
          <a:p>
            <a:endParaRPr lang="en-US" sz="2800" b="1" i="1" dirty="0" smtClean="0"/>
          </a:p>
          <a:p>
            <a:r>
              <a:rPr lang="en-US" sz="2800" b="1" i="1" dirty="0" smtClean="0"/>
              <a:t>4.     Distance learning</a:t>
            </a:r>
          </a:p>
          <a:p>
            <a:endParaRPr lang="en-US" sz="2800" b="1" i="1" dirty="0" smtClean="0"/>
          </a:p>
          <a:p>
            <a:r>
              <a:rPr lang="en-US" sz="2800" b="1" i="1" dirty="0" smtClean="0"/>
              <a:t>5.     Internet contests</a:t>
            </a:r>
          </a:p>
          <a:p>
            <a:endParaRPr lang="en-US" i="1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-152400"/>
            <a:ext cx="7574280" cy="7162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All information technologies  and electronic resources  are  great learning tools             </a:t>
            </a:r>
            <a:br>
              <a:rPr lang="en-US" sz="4000" dirty="0" smtClean="0"/>
            </a:br>
            <a:r>
              <a:rPr lang="en-US" sz="4000" dirty="0" smtClean="0"/>
              <a:t>should be regularly used in class . 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Any technology has its  strengths and weaknesses  </a:t>
            </a:r>
            <a:br>
              <a:rPr lang="en-US" sz="4000" dirty="0" smtClean="0"/>
            </a:br>
            <a:r>
              <a:rPr lang="en-US" sz="4000" dirty="0" smtClean="0"/>
              <a:t>the teacher should decide why and how often to turn to it</a:t>
            </a: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4343400" y="1905000"/>
            <a:ext cx="10668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4800600" y="4267200"/>
            <a:ext cx="10668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228600"/>
            <a:ext cx="762000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Neil Postman : “What is the problem for which this technology is the solution?”</a:t>
            </a:r>
            <a:endParaRPr lang="ru-RU" dirty="0" smtClean="0"/>
          </a:p>
          <a:p>
            <a:r>
              <a:rPr lang="en-US" sz="3200" b="1" dirty="0" smtClean="0"/>
              <a:t>Interactive White Boards</a:t>
            </a:r>
          </a:p>
          <a:p>
            <a:r>
              <a:rPr lang="en-US" sz="2400" b="1" dirty="0" smtClean="0"/>
              <a:t>PROs</a:t>
            </a:r>
          </a:p>
          <a:p>
            <a:r>
              <a:rPr lang="en-US" sz="2400" b="1" dirty="0" smtClean="0"/>
              <a:t>1 </a:t>
            </a:r>
            <a:r>
              <a:rPr lang="en-US" sz="2400" dirty="0" smtClean="0"/>
              <a:t>provide a change of focus,</a:t>
            </a:r>
            <a:endParaRPr lang="ru-RU" sz="2400" dirty="0" smtClean="0"/>
          </a:p>
          <a:p>
            <a:r>
              <a:rPr lang="en-US" sz="2400" b="1" dirty="0" smtClean="0"/>
              <a:t>2</a:t>
            </a:r>
            <a:r>
              <a:rPr lang="en-US" sz="2400" dirty="0" smtClean="0"/>
              <a:t> deliver interesting content, </a:t>
            </a:r>
            <a:endParaRPr lang="ru-RU" sz="2400" dirty="0" smtClean="0"/>
          </a:p>
          <a:p>
            <a:r>
              <a:rPr lang="en-US" sz="2400" b="1" dirty="0" smtClean="0"/>
              <a:t>3</a:t>
            </a:r>
            <a:r>
              <a:rPr lang="en-US" sz="2400" dirty="0" smtClean="0"/>
              <a:t> offer multiple functions that can keep learners engaged and entertained. </a:t>
            </a:r>
          </a:p>
          <a:p>
            <a:r>
              <a:rPr lang="en-US" sz="2400" b="1" dirty="0" smtClean="0"/>
              <a:t>4</a:t>
            </a:r>
            <a:r>
              <a:rPr lang="en-US" sz="2400" dirty="0" smtClean="0"/>
              <a:t> have the power to transform any classroom into a dynamic learning environment (suggested answers,  word definitions,  the audio,  great illustrations, games and modern songs)</a:t>
            </a:r>
          </a:p>
          <a:p>
            <a:r>
              <a:rPr lang="en-US" sz="2400" b="1" dirty="0" smtClean="0"/>
              <a:t>5</a:t>
            </a:r>
            <a:r>
              <a:rPr lang="en-US" sz="2400" dirty="0" smtClean="0"/>
              <a:t> eliminate the time-consuming preparation</a:t>
            </a:r>
            <a:endParaRPr lang="ru-RU" sz="2400" dirty="0" smtClean="0"/>
          </a:p>
          <a:p>
            <a:endParaRPr lang="en-US" sz="2400" b="1" dirty="0" smtClean="0"/>
          </a:p>
          <a:p>
            <a:r>
              <a:rPr lang="en-US" sz="2400" b="1" dirty="0" smtClean="0"/>
              <a:t>CONs </a:t>
            </a:r>
            <a:endParaRPr lang="ru-RU" sz="2400" b="1" dirty="0" smtClean="0"/>
          </a:p>
          <a:p>
            <a:r>
              <a:rPr lang="en-US" sz="2400" dirty="0" smtClean="0"/>
              <a:t> IWBs allow the learners to interact only with the content, not with other learners or language users.</a:t>
            </a: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IWB  software: Access course</a:t>
            </a:r>
            <a:endParaRPr lang="ru-RU" dirty="0"/>
          </a:p>
        </p:txBody>
      </p:sp>
      <p:pic>
        <p:nvPicPr>
          <p:cNvPr id="1026" name="Picture 2" descr="C:\Users\Александр\Desktop\Новая папка\Новая папка (2)\DSC007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685800"/>
            <a:ext cx="2743200" cy="1905000"/>
          </a:xfrm>
        </p:spPr>
        <p:txBody>
          <a:bodyPr/>
          <a:lstStyle/>
          <a:p>
            <a:r>
              <a:rPr lang="en-US" sz="3600" dirty="0" smtClean="0"/>
              <a:t>Access Online Games</a:t>
            </a:r>
            <a:endParaRPr lang="ru-RU" sz="3600" dirty="0"/>
          </a:p>
        </p:txBody>
      </p:sp>
      <p:pic>
        <p:nvPicPr>
          <p:cNvPr id="5" name="Рисунок 4" descr="Рисунок1 копия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431" r="1431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10200" y="2667000"/>
            <a:ext cx="3733800" cy="4191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   School Objects    </a:t>
            </a:r>
          </a:p>
          <a:p>
            <a:endParaRPr lang="en-US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   Places  to go</a:t>
            </a:r>
          </a:p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     </a:t>
            </a:r>
          </a:p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   Countries &amp;</a:t>
            </a:r>
          </a:p>
          <a:p>
            <a:endParaRPr lang="en-US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   Nationalities</a:t>
            </a:r>
          </a:p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</a:p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   Weather  Rooms</a:t>
            </a:r>
          </a:p>
          <a:p>
            <a:endParaRPr lang="en-US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   The  animal kingdom       </a:t>
            </a:r>
          </a:p>
          <a:p>
            <a:endParaRPr lang="en-US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   Signs       Jobs </a:t>
            </a:r>
          </a:p>
          <a:p>
            <a:endParaRPr lang="en-US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   Food &amp; drinks </a:t>
            </a:r>
          </a:p>
          <a:p>
            <a:endParaRPr lang="en-US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   Daily  routines   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0"/>
            <a:ext cx="7772400" cy="8382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i="1" u="sng" dirty="0" smtClean="0">
                <a:latin typeface="Arial" charset="0"/>
              </a:rPr>
              <a:t>                     </a:t>
            </a:r>
            <a:r>
              <a:rPr lang="en-US" sz="4000" b="1" i="1" u="sng" dirty="0" smtClean="0">
                <a:latin typeface="Arial" charset="0"/>
              </a:rPr>
              <a:t>VIDEO CLIPS</a:t>
            </a:r>
            <a:endParaRPr lang="ru-RU" sz="4000" b="1" i="1" u="sng" dirty="0" smtClean="0">
              <a:latin typeface="Arial" charset="0"/>
            </a:endParaRPr>
          </a:p>
        </p:txBody>
      </p:sp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43200"/>
            <a:ext cx="3962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3962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19600"/>
            <a:ext cx="39624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762000"/>
            <a:ext cx="39624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3581400"/>
            <a:ext cx="3962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52775" y="5105400"/>
            <a:ext cx="599122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43200" y="2362200"/>
            <a:ext cx="3810000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0"/>
            <a:ext cx="7498080" cy="1143000"/>
          </a:xfrm>
        </p:spPr>
        <p:txBody>
          <a:bodyPr/>
          <a:lstStyle/>
          <a:p>
            <a:r>
              <a:rPr lang="en-US" dirty="0" smtClean="0"/>
              <a:t>              Some tips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9600" b="1" dirty="0" smtClean="0"/>
              <a:t>Using a clip</a:t>
            </a:r>
            <a:endParaRPr lang="ru-RU" sz="9600" dirty="0" smtClean="0"/>
          </a:p>
          <a:p>
            <a:r>
              <a:rPr lang="en-US" sz="9600" b="1" dirty="0" smtClean="0"/>
              <a:t>Advantages of using video clips</a:t>
            </a:r>
            <a:endParaRPr lang="ru-RU" sz="9600" dirty="0" smtClean="0"/>
          </a:p>
          <a:p>
            <a:r>
              <a:rPr lang="en-US" sz="9600" b="1" dirty="0" smtClean="0"/>
              <a:t>Possible problems</a:t>
            </a:r>
            <a:endParaRPr lang="ru-RU" sz="9600" dirty="0" smtClean="0"/>
          </a:p>
          <a:p>
            <a:r>
              <a:rPr lang="en-US" sz="9600" b="1" dirty="0" smtClean="0"/>
              <a:t>Choosing a clip:</a:t>
            </a:r>
          </a:p>
          <a:p>
            <a:pPr>
              <a:buNone/>
            </a:pPr>
            <a:r>
              <a:rPr lang="en-US" sz="9600" u="sng" dirty="0" smtClean="0"/>
              <a:t>Who will select the video</a:t>
            </a:r>
            <a:endParaRPr lang="ru-RU" sz="9600" dirty="0" smtClean="0"/>
          </a:p>
          <a:p>
            <a:pPr>
              <a:buNone/>
            </a:pPr>
            <a:r>
              <a:rPr lang="en-US" sz="9600" u="sng" dirty="0" smtClean="0"/>
              <a:t>The topic of the video</a:t>
            </a:r>
            <a:endParaRPr lang="ru-RU" sz="9600" dirty="0" smtClean="0"/>
          </a:p>
          <a:p>
            <a:pPr>
              <a:buNone/>
            </a:pPr>
            <a:r>
              <a:rPr lang="en-US" sz="9600" u="sng" dirty="0" smtClean="0"/>
              <a:t>Class objectives</a:t>
            </a:r>
            <a:endParaRPr lang="ru-RU" sz="9600" dirty="0" smtClean="0"/>
          </a:p>
          <a:p>
            <a:endParaRPr lang="ru-RU" sz="9600" dirty="0" smtClean="0"/>
          </a:p>
          <a:p>
            <a:r>
              <a:rPr lang="en-US" sz="9600" b="1" dirty="0" smtClean="0"/>
              <a:t>Exploiting a clip:</a:t>
            </a:r>
          </a:p>
          <a:p>
            <a:pPr>
              <a:buNone/>
            </a:pPr>
            <a:r>
              <a:rPr lang="en-US" sz="9600" u="sng" dirty="0" smtClean="0"/>
              <a:t>Pre-teaching</a:t>
            </a:r>
          </a:p>
          <a:p>
            <a:pPr>
              <a:buNone/>
            </a:pPr>
            <a:r>
              <a:rPr lang="en-US" sz="9600" u="sng" dirty="0" smtClean="0"/>
              <a:t>While watching</a:t>
            </a:r>
          </a:p>
          <a:p>
            <a:pPr>
              <a:buNone/>
            </a:pPr>
            <a:r>
              <a:rPr lang="en-US" sz="9600" u="sng" dirty="0" smtClean="0"/>
              <a:t>After viewing</a:t>
            </a:r>
            <a:endParaRPr lang="ru-RU" sz="9600" dirty="0" smtClean="0"/>
          </a:p>
          <a:p>
            <a:endParaRPr lang="ru-RU" sz="9600" dirty="0" smtClean="0"/>
          </a:p>
          <a:p>
            <a:r>
              <a:rPr lang="en-US" sz="9600" b="1" dirty="0" smtClean="0"/>
              <a:t>Conclusion</a:t>
            </a:r>
            <a:r>
              <a:rPr lang="en-US" sz="9600" dirty="0" smtClean="0"/>
              <a:t> </a:t>
            </a:r>
            <a:endParaRPr lang="ru-RU" sz="96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534400" cy="914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           A Computer in Class to improve</a:t>
            </a:r>
            <a:b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             English  teaching   techniques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a_RomanusTitul" pitchFamily="82" charset="-52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09600" y="1295400"/>
            <a:ext cx="8001000" cy="5105400"/>
          </a:xfrm>
        </p:spPr>
        <p:txBody>
          <a:bodyPr>
            <a:normAutofit fontScale="92500"/>
          </a:bodyPr>
          <a:lstStyle/>
          <a:p>
            <a:r>
              <a:rPr lang="en-US" u="sng" dirty="0" smtClean="0"/>
              <a:t>1. select target structure or function</a:t>
            </a:r>
            <a:r>
              <a:rPr lang="en-US" dirty="0" smtClean="0"/>
              <a:t> by deciding what students need to focus on considering past lessons and future goals. </a:t>
            </a:r>
            <a:endParaRPr lang="ru-RU" dirty="0" smtClean="0"/>
          </a:p>
          <a:p>
            <a:r>
              <a:rPr lang="en-US" u="sng" dirty="0" smtClean="0"/>
              <a:t>2. select computer materials to be used</a:t>
            </a:r>
            <a:r>
              <a:rPr lang="en-US" dirty="0" smtClean="0"/>
              <a:t>:  either are you going to use a program or the Internet.</a:t>
            </a:r>
            <a:endParaRPr lang="ru-RU" dirty="0" smtClean="0"/>
          </a:p>
          <a:p>
            <a:r>
              <a:rPr lang="en-US" u="sng" dirty="0" smtClean="0"/>
              <a:t>3. plan the lesson in the typical four areas</a:t>
            </a:r>
            <a:r>
              <a:rPr lang="en-US" dirty="0" smtClean="0"/>
              <a:t>: warm-up, introduction of materials, class work, summary. </a:t>
            </a:r>
          </a:p>
          <a:p>
            <a:r>
              <a:rPr lang="en-US" dirty="0" smtClean="0"/>
              <a:t>Use the </a:t>
            </a:r>
            <a:r>
              <a:rPr lang="en-US" u="sng" dirty="0" smtClean="0"/>
              <a:t>computer as a springboard </a:t>
            </a:r>
            <a:r>
              <a:rPr lang="en-US" dirty="0" smtClean="0"/>
              <a:t>for useful discussion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-304800"/>
            <a:ext cx="8153400" cy="304800"/>
          </a:xfrm>
          <a:noFill/>
        </p:spPr>
        <p:txBody>
          <a:bodyPr>
            <a:normAutofit fontScale="90000"/>
          </a:bodyPr>
          <a:lstStyle/>
          <a:p>
            <a:r>
              <a:rPr lang="en-US" sz="4000" b="1" i="1" dirty="0" smtClean="0">
                <a:effectLst/>
                <a:latin typeface="RomanC" pitchFamily="2" charset="0"/>
                <a:cs typeface="RomanC" pitchFamily="2" charset="0"/>
              </a:rPr>
              <a:t>  </a:t>
            </a:r>
            <a:endParaRPr lang="ru-RU" sz="4000" b="1" dirty="0" smtClean="0">
              <a:solidFill>
                <a:schemeClr val="tx2">
                  <a:lumMod val="75000"/>
                </a:schemeClr>
              </a:solidFill>
              <a:effectLst/>
              <a:latin typeface="RomanC" pitchFamily="2" charset="0"/>
              <a:cs typeface="RomanC" pitchFamily="2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762000"/>
            <a:ext cx="8229600" cy="4835525"/>
          </a:xfrm>
          <a:noFill/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effectLst/>
              </a:rPr>
              <a:t>               </a:t>
            </a:r>
            <a:r>
              <a:rPr lang="en-US" sz="4000" dirty="0" smtClean="0">
                <a:effectLst/>
              </a:rPr>
              <a:t>Distance learning:</a:t>
            </a:r>
          </a:p>
          <a:p>
            <a:pPr>
              <a:buNone/>
            </a:pPr>
            <a:r>
              <a:rPr lang="en-US" sz="3600" dirty="0" smtClean="0">
                <a:effectLst/>
              </a:rPr>
              <a:t>     Doing the tasks in home reading,</a:t>
            </a:r>
            <a:endParaRPr lang="ru-RU" sz="3600" dirty="0" smtClean="0">
              <a:effectLst/>
            </a:endParaRPr>
          </a:p>
          <a:p>
            <a:r>
              <a:rPr lang="en-US" sz="3600" dirty="0" smtClean="0"/>
              <a:t>      watching video </a:t>
            </a:r>
            <a:r>
              <a:rPr lang="ru-RU" sz="3600" dirty="0" smtClean="0"/>
              <a:t>,</a:t>
            </a:r>
            <a:r>
              <a:rPr lang="en-US" sz="3600" dirty="0" smtClean="0"/>
              <a:t>reading </a:t>
            </a:r>
            <a:r>
              <a:rPr lang="en-US" sz="3600" dirty="0" smtClean="0">
                <a:effectLst/>
              </a:rPr>
              <a:t>articles ,</a:t>
            </a:r>
          </a:p>
          <a:p>
            <a:r>
              <a:rPr lang="en-US" sz="3600" dirty="0" smtClean="0"/>
              <a:t>      writing informal  letters, </a:t>
            </a:r>
          </a:p>
          <a:p>
            <a:r>
              <a:rPr lang="en-US" sz="3600" dirty="0" smtClean="0"/>
              <a:t>       c</a:t>
            </a:r>
            <a:r>
              <a:rPr lang="en-US" sz="3600" dirty="0" smtClean="0">
                <a:effectLst/>
              </a:rPr>
              <a:t>reating e- projects</a:t>
            </a:r>
            <a:endParaRPr lang="ru-RU" sz="3600" dirty="0" smtClean="0">
              <a:effectLst/>
            </a:endParaRPr>
          </a:p>
        </p:txBody>
      </p:sp>
      <p:pic>
        <p:nvPicPr>
          <p:cNvPr id="6148" name="Picture 2" descr="E:\Documents and Settings\Маняха\Рабочий стол\6 КЛАСС\62778945_YElv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3505200"/>
            <a:ext cx="122078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4038600"/>
            <a:ext cx="990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ANd9GcT2ZIBc1Cf7iVWdyHOB0k8S_HTaZ9yozGiK0ZissY0zNCocBP0-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4114800"/>
            <a:ext cx="1447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170px-El_bieta_I_lat_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400" y="4191000"/>
            <a:ext cx="15081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Leonardo_sel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4038600"/>
            <a:ext cx="1143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34200" y="0"/>
            <a:ext cx="1981200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</a:rPr>
              <a:t>      </a:t>
            </a: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</a:rPr>
              <a:t>Internet competitions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0600" y="1676400"/>
            <a:ext cx="7498080" cy="4800600"/>
          </a:xfrm>
        </p:spPr>
        <p:txBody>
          <a:bodyPr anchor="ctr">
            <a:normAutofit fontScale="70000" lnSpcReduction="20000"/>
          </a:bodyPr>
          <a:lstStyle/>
          <a:p>
            <a:pPr>
              <a:buNone/>
            </a:pPr>
            <a:r>
              <a:rPr lang="en-US" sz="5800" dirty="0" smtClean="0"/>
              <a:t>  </a:t>
            </a:r>
            <a:r>
              <a:rPr lang="ru-RU" sz="5800" dirty="0" smtClean="0"/>
              <a:t>а</a:t>
            </a:r>
            <a:r>
              <a:rPr lang="en-US" sz="5800" dirty="0" smtClean="0"/>
              <a:t>n</a:t>
            </a:r>
            <a:r>
              <a:rPr lang="ru-RU" sz="5800" dirty="0" smtClean="0"/>
              <a:t> </a:t>
            </a:r>
            <a:r>
              <a:rPr lang="en-US" sz="5800" dirty="0" smtClean="0"/>
              <a:t>annual poetry competition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4600" dirty="0" smtClean="0"/>
              <a:t>   the best translation of some famous and not very well- known poems </a:t>
            </a:r>
            <a:r>
              <a:rPr lang="en-US" sz="4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from English, French and German into Russian</a:t>
            </a:r>
          </a:p>
          <a:p>
            <a:pPr>
              <a:buNone/>
            </a:pPr>
            <a:endParaRPr lang="en-US" sz="5100" dirty="0" smtClean="0"/>
          </a:p>
          <a:p>
            <a:pPr>
              <a:buNone/>
            </a:pPr>
            <a:r>
              <a:rPr lang="en-US" sz="5100" dirty="0" smtClean="0"/>
              <a:t>  Improve  skills in English  learning</a:t>
            </a:r>
          </a:p>
          <a:p>
            <a:pPr>
              <a:buNone/>
            </a:pPr>
            <a:endParaRPr lang="en-US" sz="5100" dirty="0" smtClean="0"/>
          </a:p>
          <a:p>
            <a:pPr algn="just">
              <a:buNone/>
            </a:pPr>
            <a:r>
              <a:rPr lang="en-US" sz="5100" dirty="0" smtClean="0"/>
              <a:t>  Develop   students` creative  abilities</a:t>
            </a:r>
            <a:endParaRPr lang="ru-RU" sz="5100" dirty="0" smtClean="0"/>
          </a:p>
          <a:p>
            <a:pPr>
              <a:buNone/>
            </a:pPr>
            <a:r>
              <a:rPr lang="en-US" sz="5100" dirty="0" smtClean="0"/>
              <a:t> </a:t>
            </a:r>
            <a:endParaRPr lang="ru-RU" sz="51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384</TotalTime>
  <Words>348</Words>
  <Application>Microsoft Office PowerPoint</Application>
  <PresentationFormat>Экран (4:3)</PresentationFormat>
  <Paragraphs>79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IT &amp; electronic learning            resources</vt:lpstr>
      <vt:lpstr>Слайд 2</vt:lpstr>
      <vt:lpstr> IWB  software: Access course</vt:lpstr>
      <vt:lpstr>Access Online Games</vt:lpstr>
      <vt:lpstr>                     VIDEO CLIPS</vt:lpstr>
      <vt:lpstr>              Some tips</vt:lpstr>
      <vt:lpstr>            A Computer in Class to improve                English  teaching   techniques</vt:lpstr>
      <vt:lpstr>  </vt:lpstr>
      <vt:lpstr>      Internet competitions</vt:lpstr>
      <vt:lpstr>All information technologies  and electronic resources  are  great learning tools              should be regularly used in class .   Any technology has its  strengths and weaknesses   the teacher should decide why and how often to turn to it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&amp; Information learning resourses in class</dc:title>
  <dc:creator>Александр</dc:creator>
  <cp:lastModifiedBy>Admin</cp:lastModifiedBy>
  <cp:revision>45</cp:revision>
  <dcterms:created xsi:type="dcterms:W3CDTF">2013-01-27T13:44:44Z</dcterms:created>
  <dcterms:modified xsi:type="dcterms:W3CDTF">2013-02-06T06:41:50Z</dcterms:modified>
</cp:coreProperties>
</file>