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Религиозные войны во </a:t>
            </a:r>
            <a:r>
              <a:rPr lang="ru-RU" dirty="0" err="1" smtClean="0">
                <a:solidFill>
                  <a:srgbClr val="FF0000"/>
                </a:solidFill>
              </a:rPr>
              <a:t>франции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92D050"/>
                </a:solidFill>
              </a:rPr>
              <a:t>Укрепление абсолютизма</a:t>
            </a:r>
            <a:endParaRPr lang="ru-RU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«Моей первой целью было могущество короля, моей второй целью было могущество государства</a:t>
            </a:r>
            <a:r>
              <a:rPr lang="ru-RU" dirty="0" smtClean="0"/>
              <a:t>»      </a:t>
            </a:r>
            <a:r>
              <a:rPr lang="ru-RU" dirty="0" smtClean="0">
                <a:solidFill>
                  <a:srgbClr val="FF0000"/>
                </a:solidFill>
              </a:rPr>
              <a:t>Политика Ришелье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430106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Разгром  крепостей гугенотов</a:t>
            </a:r>
          </a:p>
          <a:p>
            <a:r>
              <a:rPr lang="ru-RU" sz="3200" dirty="0" smtClean="0"/>
              <a:t>Запрет дуэлей</a:t>
            </a:r>
          </a:p>
          <a:p>
            <a:r>
              <a:rPr lang="ru-RU" sz="3200" dirty="0" smtClean="0"/>
              <a:t>Назначение для управления провинциями чиновников, подчиненных государству </a:t>
            </a:r>
          </a:p>
          <a:p>
            <a:r>
              <a:rPr lang="ru-RU" sz="3200" dirty="0" smtClean="0"/>
              <a:t>Развивал промышленность, торговлю, судоходство</a:t>
            </a:r>
          </a:p>
          <a:p>
            <a:r>
              <a:rPr lang="ru-RU" sz="3200" dirty="0" smtClean="0"/>
              <a:t>Отмена религиозных преследований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181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7308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Дом.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099257"/>
            <a:ext cx="6400800" cy="36919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Параграф 14. Работа с документом («</a:t>
            </a:r>
            <a:r>
              <a:rPr lang="ru-RU" sz="3600" smtClean="0"/>
              <a:t>Нантский эдикт»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2362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гугеноты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Гугеноты - название </a:t>
            </a:r>
            <a:r>
              <a:rPr lang="ru-RU" sz="3200" dirty="0" smtClean="0"/>
              <a:t>протестантов во Франции</a:t>
            </a:r>
          </a:p>
          <a:p>
            <a:r>
              <a:rPr lang="ru-RU" sz="3200" dirty="0" smtClean="0"/>
              <a:t>Вспомним, кто </a:t>
            </a:r>
            <a:r>
              <a:rPr lang="ru-RU" sz="3200" dirty="0" smtClean="0"/>
              <a:t>такие:</a:t>
            </a:r>
          </a:p>
          <a:p>
            <a:r>
              <a:rPr lang="ru-RU" sz="3200" dirty="0" smtClean="0"/>
              <a:t>Лютеране</a:t>
            </a:r>
          </a:p>
          <a:p>
            <a:r>
              <a:rPr lang="ru-RU" sz="3200" dirty="0" smtClean="0"/>
              <a:t>Кальвинисты</a:t>
            </a:r>
          </a:p>
          <a:p>
            <a:r>
              <a:rPr lang="ru-RU" sz="3200" dirty="0" smtClean="0"/>
              <a:t>Пуритане</a:t>
            </a:r>
          </a:p>
          <a:p>
            <a:r>
              <a:rPr lang="ru-RU" sz="3200" dirty="0" smtClean="0"/>
              <a:t>Какие сословия быстрее принимали протестантизм? Почему?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984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Король </a:t>
            </a:r>
            <a:r>
              <a:rPr lang="ru-RU" dirty="0" err="1" smtClean="0"/>
              <a:t>франции</a:t>
            </a:r>
            <a:r>
              <a:rPr lang="ru-RU" dirty="0" smtClean="0"/>
              <a:t> и его родня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90152"/>
            <a:ext cx="3438659" cy="4713668"/>
          </a:xfrm>
        </p:spPr>
      </p:pic>
      <p:sp>
        <p:nvSpPr>
          <p:cNvPr id="5" name="TextBox 4"/>
          <p:cNvSpPr txBox="1"/>
          <p:nvPr/>
        </p:nvSpPr>
        <p:spPr>
          <a:xfrm>
            <a:off x="4288665" y="399245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Карл </a:t>
            </a:r>
            <a:r>
              <a:rPr lang="en-US" sz="3200" dirty="0" smtClean="0"/>
              <a:t>IX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31" y="90152"/>
            <a:ext cx="3435998" cy="46492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03831" y="3841001"/>
            <a:ext cx="3174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Франсуа </a:t>
            </a:r>
            <a:r>
              <a:rPr lang="ru-RU" sz="3600" dirty="0" err="1" smtClean="0"/>
              <a:t>Гиз</a:t>
            </a:r>
            <a:endParaRPr lang="ru-RU" sz="3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8" y="1081825"/>
            <a:ext cx="3129623" cy="40310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28811" y="4159876"/>
            <a:ext cx="26452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Екатерина</a:t>
            </a:r>
          </a:p>
          <a:p>
            <a:r>
              <a:rPr lang="ru-RU" sz="3600" dirty="0" smtClean="0"/>
              <a:t>Медичи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26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220968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Варфоломеевская </a:t>
            </a:r>
            <a:r>
              <a:rPr lang="ru-RU" sz="4400" dirty="0" smtClean="0"/>
              <a:t>ночь 1572 год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7" y="222160"/>
            <a:ext cx="3633262" cy="449150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718" y="43801"/>
            <a:ext cx="4086225" cy="4848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9893" y="682580"/>
            <a:ext cx="339868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r>
              <a:rPr lang="ru-RU" sz="4000" dirty="0" err="1" smtClean="0"/>
              <a:t>Наваррский</a:t>
            </a:r>
            <a:endParaRPr lang="ru-RU" sz="4000" dirty="0" smtClean="0"/>
          </a:p>
          <a:p>
            <a:r>
              <a:rPr lang="ru-RU" sz="4000" dirty="0" smtClean="0"/>
              <a:t>король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78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8" y="244699"/>
            <a:ext cx="7250806" cy="4816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11" y="1944710"/>
            <a:ext cx="5675870" cy="491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7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510" y="122081"/>
            <a:ext cx="3750972" cy="4991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336183"/>
          </a:xfrm>
        </p:spPr>
        <p:txBody>
          <a:bodyPr/>
          <a:lstStyle/>
          <a:p>
            <a:r>
              <a:rPr lang="ru-RU" dirty="0" smtClean="0"/>
              <a:t>Король, спасший Францию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828800"/>
            <a:ext cx="8535988" cy="4165600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«Париж стоит мессы</a:t>
            </a:r>
            <a:r>
              <a:rPr lang="ru-RU" sz="44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3600" dirty="0" smtClean="0"/>
              <a:t>Месса </a:t>
            </a:r>
            <a:r>
              <a:rPr lang="ru-RU" sz="3600" dirty="0" smtClean="0"/>
              <a:t>– католическое </a:t>
            </a:r>
            <a:r>
              <a:rPr lang="ru-RU" sz="3600" dirty="0" smtClean="0"/>
              <a:t>богослужен</a:t>
            </a:r>
            <a:r>
              <a:rPr lang="ru-RU" sz="3600" dirty="0" smtClean="0">
                <a:solidFill>
                  <a:srgbClr val="FFC000"/>
                </a:solidFill>
              </a:rPr>
              <a:t>ие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Что, по вашему мнению, означает это выражение?</a:t>
            </a:r>
            <a:endParaRPr lang="ru-RU" sz="3000" dirty="0" smtClean="0">
              <a:solidFill>
                <a:schemeClr val="bg1"/>
              </a:solidFill>
            </a:endParaRPr>
          </a:p>
          <a:p>
            <a:r>
              <a:rPr lang="ru-RU" sz="4400" dirty="0" smtClean="0">
                <a:solidFill>
                  <a:srgbClr val="FFC000"/>
                </a:solidFill>
              </a:rPr>
              <a:t>1598 год – Нантский эдикт –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Документ, регулирующий политические и религиозные права гугенотов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906073"/>
            <a:ext cx="8535988" cy="408832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Задание: учебник стр.129-130. Выписать меры, которые предпринимал Генрих </a:t>
            </a:r>
            <a:r>
              <a:rPr lang="en-US" sz="4400" dirty="0" smtClean="0"/>
              <a:t>IV</a:t>
            </a:r>
            <a:r>
              <a:rPr lang="ru-RU" sz="4400" dirty="0" smtClean="0"/>
              <a:t> для </a:t>
            </a:r>
            <a:r>
              <a:rPr lang="ru-RU" sz="4400" smtClean="0"/>
              <a:t>укрепления страны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905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Добрый король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51129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3600" dirty="0" smtClean="0"/>
          </a:p>
          <a:p>
            <a:r>
              <a:rPr lang="ru-RU" sz="4500" dirty="0" smtClean="0"/>
              <a:t>Снижение налогов</a:t>
            </a:r>
          </a:p>
          <a:p>
            <a:r>
              <a:rPr lang="ru-RU" sz="4500" dirty="0" smtClean="0"/>
              <a:t>Окончание войны с Испанией</a:t>
            </a:r>
          </a:p>
          <a:p>
            <a:r>
              <a:rPr lang="ru-RU" sz="4500" dirty="0" smtClean="0"/>
              <a:t>Запрещение арестовывать за долги</a:t>
            </a:r>
          </a:p>
          <a:p>
            <a:r>
              <a:rPr lang="ru-RU" sz="4500" dirty="0" smtClean="0"/>
              <a:t>Открывал мануфактуры и купеческие </a:t>
            </a:r>
            <a:r>
              <a:rPr lang="ru-RU" sz="4500" dirty="0" smtClean="0"/>
              <a:t>компании</a:t>
            </a:r>
          </a:p>
          <a:p>
            <a:r>
              <a:rPr lang="ru-RU" sz="4500" dirty="0" smtClean="0"/>
              <a:t>Нантский эдикт – провозглашение веротерпимости</a:t>
            </a:r>
            <a:endParaRPr lang="ru-RU" sz="4500" dirty="0" smtClean="0"/>
          </a:p>
          <a:p>
            <a:r>
              <a:rPr lang="ru-RU" sz="4500" dirty="0" smtClean="0">
                <a:solidFill>
                  <a:srgbClr val="FFC000"/>
                </a:solidFill>
              </a:rPr>
              <a:t>Сравните, в чем сходство и отличие политики Генриха </a:t>
            </a:r>
            <a:r>
              <a:rPr lang="en-US" sz="4500" dirty="0" smtClean="0">
                <a:solidFill>
                  <a:srgbClr val="FFC000"/>
                </a:solidFill>
              </a:rPr>
              <a:t>IV </a:t>
            </a:r>
            <a:r>
              <a:rPr lang="ru-RU" sz="4500" dirty="0" smtClean="0">
                <a:solidFill>
                  <a:srgbClr val="FFC000"/>
                </a:solidFill>
              </a:rPr>
              <a:t>и Елизаветы</a:t>
            </a:r>
            <a:r>
              <a:rPr lang="en-US" sz="4500" dirty="0" smtClean="0">
                <a:solidFill>
                  <a:srgbClr val="FFC000"/>
                </a:solidFill>
              </a:rPr>
              <a:t> I</a:t>
            </a:r>
            <a:endParaRPr lang="ru-RU" sz="4500" dirty="0" smtClean="0">
              <a:solidFill>
                <a:srgbClr val="FFC000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922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министр короля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5" y="-1"/>
            <a:ext cx="4607390" cy="5293217"/>
          </a:xfrm>
        </p:spPr>
      </p:pic>
      <p:sp>
        <p:nvSpPr>
          <p:cNvPr id="5" name="TextBox 4"/>
          <p:cNvSpPr txBox="1"/>
          <p:nvPr/>
        </p:nvSpPr>
        <p:spPr>
          <a:xfrm>
            <a:off x="1004552" y="940158"/>
            <a:ext cx="6415539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Кардинал герцог</a:t>
            </a:r>
          </a:p>
          <a:p>
            <a:r>
              <a:rPr lang="ru-RU" sz="4000" dirty="0"/>
              <a:t>д</a:t>
            </a:r>
            <a:r>
              <a:rPr lang="ru-RU" sz="4000" dirty="0" smtClean="0"/>
              <a:t>е Ришелье</a:t>
            </a:r>
          </a:p>
          <a:p>
            <a:r>
              <a:rPr lang="ru-RU" sz="4000" dirty="0" smtClean="0"/>
              <a:t>Регент при </a:t>
            </a:r>
          </a:p>
          <a:p>
            <a:r>
              <a:rPr lang="ru-RU" sz="4000" dirty="0" smtClean="0"/>
              <a:t>Людовике </a:t>
            </a:r>
            <a:r>
              <a:rPr lang="en-US" sz="4000" dirty="0" smtClean="0"/>
              <a:t>XIII</a:t>
            </a:r>
            <a:endParaRPr lang="ru-RU" sz="4000" dirty="0" smtClean="0"/>
          </a:p>
          <a:p>
            <a:r>
              <a:rPr lang="ru-RU" sz="2800" dirty="0" smtClean="0">
                <a:solidFill>
                  <a:srgbClr val="FFC000"/>
                </a:solidFill>
              </a:rPr>
              <a:t>Регент – временно исполняющий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Обязанности правителя, пока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Монарх мал, болен или в отъезде </a:t>
            </a:r>
          </a:p>
          <a:p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178</TotalTime>
  <Words>206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Сектор</vt:lpstr>
      <vt:lpstr>Религиозные войны во франции</vt:lpstr>
      <vt:lpstr>гугеноты</vt:lpstr>
      <vt:lpstr> Король франции и его родня</vt:lpstr>
      <vt:lpstr>Варфоломеевская ночь 1572 год</vt:lpstr>
      <vt:lpstr>Презентация PowerPoint</vt:lpstr>
      <vt:lpstr>Король, спасший Францию</vt:lpstr>
      <vt:lpstr>Презентация PowerPoint</vt:lpstr>
      <vt:lpstr>Добрый король</vt:lpstr>
      <vt:lpstr>Первый министр короля</vt:lpstr>
      <vt:lpstr>«Моей первой целью было могущество короля, моей второй целью было могущество государства»      Политика Ришелье</vt:lpstr>
      <vt:lpstr>Дом.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Религиозные войны во франции</dc:title>
  <dc:creator>Зверева Елена</dc:creator>
  <cp:lastModifiedBy>Зверева Елена</cp:lastModifiedBy>
  <cp:revision>34</cp:revision>
  <dcterms:created xsi:type="dcterms:W3CDTF">2014-10-15T04:17:18Z</dcterms:created>
  <dcterms:modified xsi:type="dcterms:W3CDTF">2014-10-17T00:21:01Z</dcterms:modified>
</cp:coreProperties>
</file>