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9B1B8-11F7-41ED-8342-CBE6BA0A42B0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6D4DA-E72D-49BD-B45F-591CD80B3AC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Вод </a:t>
            </a:r>
            <a:r>
              <a:rPr lang="ru-RU" dirty="0" err="1" smtClean="0"/>
              <a:t>текста\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6D4DA-E72D-49BD-B45F-591CD80B3ACD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E701217-ECE1-4257-AD1A-13C4311539F7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2AC0C1D-F3DB-4F53-97B4-E4C15ECE3D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01217-ECE1-4257-AD1A-13C4311539F7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0C1D-F3DB-4F53-97B4-E4C15ECE3D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01217-ECE1-4257-AD1A-13C4311539F7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0C1D-F3DB-4F53-97B4-E4C15ECE3D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E701217-ECE1-4257-AD1A-13C4311539F7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0C1D-F3DB-4F53-97B4-E4C15ECE3D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E701217-ECE1-4257-AD1A-13C4311539F7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2AC0C1D-F3DB-4F53-97B4-E4C15ECE3D73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701217-ECE1-4257-AD1A-13C4311539F7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2AC0C1D-F3DB-4F53-97B4-E4C15ECE3D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E701217-ECE1-4257-AD1A-13C4311539F7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2AC0C1D-F3DB-4F53-97B4-E4C15ECE3D7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01217-ECE1-4257-AD1A-13C4311539F7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0C1D-F3DB-4F53-97B4-E4C15ECE3D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701217-ECE1-4257-AD1A-13C4311539F7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2AC0C1D-F3DB-4F53-97B4-E4C15ECE3D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E701217-ECE1-4257-AD1A-13C4311539F7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2AC0C1D-F3DB-4F53-97B4-E4C15ECE3D7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E701217-ECE1-4257-AD1A-13C4311539F7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2AC0C1D-F3DB-4F53-97B4-E4C15ECE3D7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E701217-ECE1-4257-AD1A-13C4311539F7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2AC0C1D-F3DB-4F53-97B4-E4C15ECE3D7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3938596"/>
          </a:xfrm>
        </p:spPr>
        <p:txBody>
          <a:bodyPr>
            <a:normAutofit/>
          </a:bodyPr>
          <a:lstStyle/>
          <a:p>
            <a:r>
              <a:rPr lang="ru-RU" dirty="0" smtClean="0"/>
              <a:t>Создание документов в текстовых редакторах. Форматирование документов в текстовых редакторах.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Текстовый редактор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самостоятельная </a:t>
            </a:r>
            <a:r>
              <a:rPr lang="ru-RU" dirty="0" smtClean="0"/>
              <a:t>компьютерная программа или компонент программного </a:t>
            </a:r>
            <a:r>
              <a:rPr lang="ru-RU" dirty="0" smtClean="0"/>
              <a:t>комплекса, </a:t>
            </a:r>
            <a:r>
              <a:rPr lang="ru-RU" dirty="0" smtClean="0"/>
              <a:t>предназначенная для создания и изменения текстовых данных вообще и текстовых файлов в </a:t>
            </a:r>
            <a:r>
              <a:rPr lang="ru-RU" dirty="0" smtClean="0"/>
              <a:t>частности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Текстовый процессор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ориентирован </a:t>
            </a:r>
            <a:r>
              <a:rPr lang="ru-RU" dirty="0" smtClean="0"/>
              <a:t>на оформление и форматирование текстов и внедрение в них сторонних объектов (шрифтов, таблиц, формул, </a:t>
            </a:r>
            <a:r>
              <a:rPr lang="ru-RU" dirty="0" smtClean="0"/>
              <a:t>графиков…).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Возможности текстового процессора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Выбор параметров страницы</a:t>
            </a:r>
          </a:p>
          <a:p>
            <a:r>
              <a:rPr lang="ru-RU" dirty="0" smtClean="0"/>
              <a:t>Колонтитулы и номера страниц</a:t>
            </a:r>
          </a:p>
          <a:p>
            <a:r>
              <a:rPr lang="ru-RU" dirty="0" smtClean="0"/>
              <a:t>Ввод текста</a:t>
            </a:r>
          </a:p>
          <a:p>
            <a:r>
              <a:rPr lang="ru-RU" dirty="0" smtClean="0"/>
              <a:t>Вставка изображений, формул и других объектов </a:t>
            </a:r>
          </a:p>
          <a:p>
            <a:r>
              <a:rPr lang="ru-RU" dirty="0" smtClean="0"/>
              <a:t>Копирование, перемещение и удаление фрагментов документа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Возможности текстового процессора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Поиск и замена</a:t>
            </a:r>
          </a:p>
          <a:p>
            <a:r>
              <a:rPr lang="ru-RU" dirty="0" smtClean="0"/>
              <a:t>Проверка правописания</a:t>
            </a:r>
          </a:p>
          <a:p>
            <a:r>
              <a:rPr lang="ru-RU" dirty="0" err="1" smtClean="0"/>
              <a:t>Автозамена</a:t>
            </a:r>
            <a:r>
              <a:rPr lang="ru-RU" dirty="0" smtClean="0"/>
              <a:t> частых опечаток</a:t>
            </a:r>
          </a:p>
          <a:p>
            <a:r>
              <a:rPr lang="ru-RU" dirty="0" smtClean="0"/>
              <a:t>Сохранение исправлений, документа</a:t>
            </a:r>
          </a:p>
          <a:p>
            <a:r>
              <a:rPr lang="ru-RU" dirty="0" smtClean="0"/>
              <a:t>Печать документа</a:t>
            </a:r>
          </a:p>
          <a:p>
            <a:r>
              <a:rPr lang="ru-RU" dirty="0" smtClean="0"/>
              <a:t>Форматирование символов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Форматирование документов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Форматирование абзацев</a:t>
            </a:r>
          </a:p>
          <a:p>
            <a:r>
              <a:rPr lang="ru-RU" dirty="0" smtClean="0"/>
              <a:t>Нумерованные и маркированные списки</a:t>
            </a:r>
          </a:p>
          <a:p>
            <a:r>
              <a:rPr lang="ru-RU" dirty="0" smtClean="0"/>
              <a:t>Стили форматирования</a:t>
            </a:r>
          </a:p>
          <a:p>
            <a:r>
              <a:rPr lang="ru-RU" dirty="0" smtClean="0"/>
              <a:t>Оглавление документа</a:t>
            </a:r>
          </a:p>
          <a:p>
            <a:r>
              <a:rPr lang="ru-RU" dirty="0" smtClean="0"/>
              <a:t>Таблицы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42</TotalTime>
  <Words>122</Words>
  <Application>Microsoft Office PowerPoint</Application>
  <PresentationFormat>Экран (4:3)</PresentationFormat>
  <Paragraphs>27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Создание документов в текстовых редакторах. Форматирование документов в текстовых редакторах.</vt:lpstr>
      <vt:lpstr>Текстовый редактор</vt:lpstr>
      <vt:lpstr>Текстовый процессор</vt:lpstr>
      <vt:lpstr>Возможности текстового процессора</vt:lpstr>
      <vt:lpstr>Возможности текстового процессора</vt:lpstr>
      <vt:lpstr>Форматирование документов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документов в текстовых редакторах. Форматирование документов в текстовых редакторах.</dc:title>
  <dc:creator>user</dc:creator>
  <cp:lastModifiedBy>user</cp:lastModifiedBy>
  <cp:revision>1</cp:revision>
  <dcterms:created xsi:type="dcterms:W3CDTF">2014-09-10T16:03:32Z</dcterms:created>
  <dcterms:modified xsi:type="dcterms:W3CDTF">2014-09-10T16:45:33Z</dcterms:modified>
</cp:coreProperties>
</file>