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5" autoAdjust="0"/>
    <p:restoredTop sz="94660"/>
  </p:normalViewPr>
  <p:slideViewPr>
    <p:cSldViewPr>
      <p:cViewPr varScale="1">
        <p:scale>
          <a:sx n="63" d="100"/>
          <a:sy n="63" d="100"/>
        </p:scale>
        <p:origin x="-114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2918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6985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148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9771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053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2637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4395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828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1011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740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16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02257-B6B9-4E37-928C-FB488F5A9CDB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1C4DA-2FC8-4C39-9185-4071EDC17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55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527380" y="1764567"/>
            <a:ext cx="5852932" cy="1584176"/>
          </a:xfrm>
          <a:prstGeom prst="round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1928802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/>
              <a:t>Is the family unit really the basis of society?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99840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5517232"/>
            <a:ext cx="7704856" cy="1058416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5723274"/>
            <a:ext cx="43778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/>
              <a:t>Parent-child</a:t>
            </a:r>
            <a:r>
              <a:rPr lang="en-US" sz="3200" dirty="0"/>
              <a:t> </a:t>
            </a:r>
            <a:r>
              <a:rPr lang="en-US" sz="3600" dirty="0"/>
              <a:t>relations.</a:t>
            </a:r>
            <a:r>
              <a:rPr lang="en-US" sz="3200" dirty="0"/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1604" y="620688"/>
            <a:ext cx="6492800" cy="4386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91486336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5517232"/>
            <a:ext cx="7560840" cy="1080120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Sibling </a:t>
            </a:r>
            <a:r>
              <a:rPr lang="en-US" sz="3600" dirty="0">
                <a:solidFill>
                  <a:schemeClr val="tx1"/>
                </a:solidFill>
              </a:rPr>
              <a:t>relationships. 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3892" y="349761"/>
            <a:ext cx="6444208" cy="4833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28133151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5209762"/>
            <a:ext cx="8352928" cy="1368152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Marriage and divorce.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5833" y="479850"/>
            <a:ext cx="6372200" cy="4141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9026504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65" y="188640"/>
            <a:ext cx="76200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71728249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8322555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26510661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60" y="5373216"/>
            <a:ext cx="7848872" cy="1080120"/>
          </a:xfrm>
          <a:prstGeom prst="round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M</a:t>
            </a:r>
            <a:r>
              <a:rPr lang="en-US" sz="3200" dirty="0" smtClean="0">
                <a:solidFill>
                  <a:schemeClr val="tx1"/>
                </a:solidFill>
              </a:rPr>
              <a:t>arriage agreements.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332656"/>
            <a:ext cx="6687224" cy="4437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6384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8794" y="0"/>
            <a:ext cx="5643602" cy="6592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10201059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214290"/>
            <a:ext cx="5357850" cy="6239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7000"/>
                <a:alpha val="6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12" y="116632"/>
            <a:ext cx="89784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dirty="0"/>
              <a:t>Family is a base unit of a society.</a:t>
            </a:r>
            <a:r>
              <a:rPr lang="ru-RU" sz="4400" dirty="0"/>
              <a:t> 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99119" y="4581128"/>
            <a:ext cx="8064896" cy="2088232"/>
          </a:xfrm>
          <a:prstGeom prst="roundRect">
            <a:avLst/>
          </a:prstGeom>
          <a:solidFill>
            <a:schemeClr val="accent1">
              <a:alpha val="47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We agree that a family plays a critical role in a society. It is one of the key problems of nowadays, because it is from a family where everything begins.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3204" y="897905"/>
            <a:ext cx="6804248" cy="3343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215771066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7000"/>
                <a:alpha val="6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260648"/>
            <a:ext cx="8424936" cy="1296144"/>
          </a:xfrm>
          <a:prstGeom prst="roundRect">
            <a:avLst/>
          </a:prstGeom>
          <a:solidFill>
            <a:schemeClr val="accent1">
              <a:alpha val="47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There used to be mainly two types of families: the extended and the nuclear (core) family.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78" y="1916832"/>
            <a:ext cx="4176464" cy="3672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3">
                <a:lumMod val="75000"/>
                <a:alpha val="6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4989" y="1915142"/>
            <a:ext cx="3967134" cy="3674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3">
                <a:lumMod val="75000"/>
                <a:alpha val="6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95536" y="5894649"/>
            <a:ext cx="4017506" cy="576064"/>
          </a:xfrm>
          <a:prstGeom prst="round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The extended family.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94989" y="5894649"/>
            <a:ext cx="4017506" cy="576064"/>
          </a:xfrm>
          <a:prstGeom prst="round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The nuclear (core) family.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20742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7000"/>
                <a:alpha val="6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404664"/>
            <a:ext cx="8280920" cy="136815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63588" y="673241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Family roles. The </a:t>
            </a:r>
            <a:r>
              <a:rPr lang="en-US" sz="2400" dirty="0">
                <a:solidFill>
                  <a:schemeClr val="bg1"/>
                </a:solidFill>
              </a:rPr>
              <a:t>traditional distribution of roles in the family has changed</a:t>
            </a:r>
            <a:r>
              <a:rPr lang="ru-RU" sz="2400" dirty="0">
                <a:solidFill>
                  <a:schemeClr val="bg1"/>
                </a:solidFill>
              </a:rPr>
              <a:t>: </a:t>
            </a:r>
            <a:r>
              <a:rPr lang="en-US" sz="2400" dirty="0">
                <a:solidFill>
                  <a:schemeClr val="bg1"/>
                </a:solidFill>
              </a:rPr>
              <a:t>men and women have equal  rights.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276872"/>
            <a:ext cx="4248472" cy="3680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136" y="2276872"/>
            <a:ext cx="4576313" cy="3680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81269432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823864"/>
            <a:ext cx="5986636" cy="4442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92510" y="301473"/>
            <a:ext cx="8352928" cy="1296144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The traditional American family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56673776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116632"/>
            <a:ext cx="6126749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2590294"/>
            <a:ext cx="5912495" cy="38277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75800014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188640"/>
            <a:ext cx="8208912" cy="1080120"/>
          </a:xfrm>
          <a:prstGeom prst="round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Russian </a:t>
            </a:r>
            <a:r>
              <a:rPr lang="en-US" sz="4000" dirty="0" smtClean="0"/>
              <a:t>families.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508787"/>
            <a:ext cx="6557714" cy="4842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13083960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2380551"/>
            <a:ext cx="6325667" cy="3864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640"/>
            <a:ext cx="6191250" cy="4124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299811459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6645" y="188640"/>
            <a:ext cx="8640960" cy="1440160"/>
          </a:xfrm>
          <a:prstGeom prst="roundRect">
            <a:avLst/>
          </a:prstGeom>
          <a:solidFill>
            <a:schemeClr val="accent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Family problems.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441" y="1772816"/>
            <a:ext cx="6019368" cy="3941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533011" y="5867165"/>
            <a:ext cx="6033797" cy="730187"/>
          </a:xfrm>
          <a:prstGeom prst="roundRect">
            <a:avLst/>
          </a:prstGeom>
          <a:solidFill>
            <a:schemeClr val="accent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The generation gap is one of the most important problem.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18955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1014</TotalTime>
  <Words>138</Words>
  <Application>Microsoft Office PowerPoint</Application>
  <PresentationFormat>Экран (4:3)</PresentationFormat>
  <Paragraphs>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301</cp:lastModifiedBy>
  <cp:revision>25</cp:revision>
  <dcterms:created xsi:type="dcterms:W3CDTF">2013-01-28T13:53:00Z</dcterms:created>
  <dcterms:modified xsi:type="dcterms:W3CDTF">2007-01-01T00:26:20Z</dcterms:modified>
</cp:coreProperties>
</file>