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243918" cy="1285883"/>
          </a:xfrm>
        </p:spPr>
        <p:txBody>
          <a:bodyPr/>
          <a:lstStyle/>
          <a:p>
            <a:r>
              <a:rPr lang="ru-RU" dirty="0" smtClean="0"/>
              <a:t>Урок геометрии 8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3116"/>
            <a:ext cx="8715404" cy="3495684"/>
          </a:xfrm>
        </p:spPr>
        <p:txBody>
          <a:bodyPr/>
          <a:lstStyle/>
          <a:p>
            <a:r>
              <a:rPr lang="ru-RU" sz="2800" dirty="0" smtClean="0"/>
              <a:t>Тема урока:</a:t>
            </a:r>
            <a:br>
              <a:rPr lang="ru-RU" sz="2800" dirty="0" smtClean="0"/>
            </a:br>
            <a:r>
              <a:rPr lang="ru-RU" sz="3200" dirty="0" smtClean="0"/>
              <a:t> </a:t>
            </a:r>
            <a:r>
              <a:rPr lang="ru-RU" sz="4000" b="1" dirty="0" smtClean="0"/>
              <a:t>Касательная к окружности, </a:t>
            </a:r>
            <a:br>
              <a:rPr lang="ru-RU" sz="4000" b="1" dirty="0" smtClean="0"/>
            </a:br>
            <a:r>
              <a:rPr lang="ru-RU" sz="4000" b="1" dirty="0" smtClean="0"/>
              <a:t> ее свойства</a:t>
            </a:r>
            <a:r>
              <a:rPr lang="ru-RU" sz="3600" b="1" dirty="0" smtClean="0"/>
              <a:t>.</a:t>
            </a:r>
            <a:endParaRPr lang="ru-RU" sz="3200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Autofit/>
          </a:bodyPr>
          <a:lstStyle/>
          <a:p>
            <a:r>
              <a:rPr lang="ru-RU" sz="8800" dirty="0" smtClean="0"/>
              <a:t>Спасибо за урок!</a:t>
            </a:r>
            <a:endParaRPr lang="ru-RU" sz="8800" dirty="0"/>
          </a:p>
        </p:txBody>
      </p:sp>
      <p:pic>
        <p:nvPicPr>
          <p:cNvPr id="4" name="Содержимое 3" descr="0_a4f46_2f997f9_X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43174" y="2070636"/>
            <a:ext cx="4994178" cy="478736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Autofit/>
          </a:bodyPr>
          <a:lstStyle/>
          <a:p>
            <a:r>
              <a:rPr lang="ru-RU" sz="2400" dirty="0" smtClean="0"/>
              <a:t>Ввести понятия касательной, точки касания, отрезков касательных, проведённых из одной точки</a:t>
            </a:r>
          </a:p>
          <a:p>
            <a:pPr lvl="0"/>
            <a:r>
              <a:rPr lang="ru-RU" sz="2400" dirty="0" smtClean="0"/>
              <a:t>Рассмотреть свойство касательной и её признак и показать их применение при решении задач.</a:t>
            </a:r>
          </a:p>
          <a:p>
            <a:r>
              <a:rPr lang="ru-RU" sz="2400" dirty="0" smtClean="0"/>
              <a:t>Рассмотреть свойство отрезков касательных, проведённых из одной точки и показать его применение в процессе решения задач, направленных на выявление понимания содержания теоремы на уровне узнавания и формально-логическом уровне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 (проверка)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1. Среди следующих утверждений укажите истинные.</a:t>
            </a:r>
          </a:p>
          <a:p>
            <a:r>
              <a:rPr lang="ru-RU" sz="2000" dirty="0" smtClean="0"/>
              <a:t>Окружность и прямая имеют две общие точки, если: </a:t>
            </a:r>
          </a:p>
          <a:p>
            <a:r>
              <a:rPr lang="ru-RU" sz="2000" dirty="0" smtClean="0"/>
              <a:t>а)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расстояние от центра окружности до прямой не превосходит радиуса окружности;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б)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расстояние от центра окружности до прямой меньше радиуса окружности;</a:t>
            </a:r>
          </a:p>
          <a:p>
            <a:r>
              <a:rPr lang="ru-RU" sz="2000" dirty="0" smtClean="0"/>
              <a:t>в) расстояние от окружности до прямой меньше радиуса.</a:t>
            </a:r>
          </a:p>
          <a:p>
            <a:r>
              <a:rPr lang="ru-RU" sz="2000" dirty="0" smtClean="0"/>
              <a:t>2.Закончите фразу, чтобы получилось верное высказывание.</a:t>
            </a:r>
          </a:p>
          <a:p>
            <a:r>
              <a:rPr lang="ru-RU" sz="2000" dirty="0" smtClean="0"/>
              <a:t>Окружность и прямая не имеют общих точек, если </a:t>
            </a:r>
            <a:r>
              <a:rPr lang="ru-RU" sz="2000" dirty="0" smtClean="0">
                <a:solidFill>
                  <a:srgbClr val="FF0000"/>
                </a:solidFill>
              </a:rPr>
              <a:t>расстояние от центра окружности до прямой больше радиуса.</a:t>
            </a:r>
          </a:p>
          <a:p>
            <a:r>
              <a:rPr lang="ru-RU" sz="2000" dirty="0" smtClean="0"/>
              <a:t>3. Вставьте пропущенные слова.</a:t>
            </a:r>
          </a:p>
          <a:p>
            <a:r>
              <a:rPr lang="ru-RU" sz="2000" dirty="0" smtClean="0"/>
              <a:t>Прямая называется касательной к окружности, если </a:t>
            </a:r>
            <a:r>
              <a:rPr lang="ru-RU" sz="2000" dirty="0" smtClean="0">
                <a:solidFill>
                  <a:srgbClr val="FF0000"/>
                </a:solidFill>
              </a:rPr>
              <a:t>радиус равен расстоянию от её центра до прямой.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4. Установите истинность или ложность следующих утверждений:</a:t>
            </a:r>
          </a:p>
          <a:p>
            <a:r>
              <a:rPr lang="ru-RU" sz="2000" dirty="0" smtClean="0"/>
              <a:t>а) Прямая является секущей по отношению к окружности, если она имеет с окружностью общие точки.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б) Прямая является секущей по отношению к окружности, если она пересекает окружность в двух точках.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в) Прямая является секущей по отношению к окружности, если расстояние от центра окружности до данной прямой не больше радиуса.</a:t>
            </a:r>
          </a:p>
          <a:p>
            <a:r>
              <a:rPr lang="ru-RU" sz="2000" dirty="0" smtClean="0"/>
              <a:t>5.  Среди следующих утверждений укажите истинные.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а) Если хорду окружности продолжить до прямой, то она будет являться секущей.</a:t>
            </a:r>
          </a:p>
          <a:p>
            <a:r>
              <a:rPr lang="ru-RU" sz="2000" dirty="0" smtClean="0"/>
              <a:t>б) Если диаметр окружности продолжить до прямой, то она будет касательной к этой окружности.</a:t>
            </a:r>
          </a:p>
          <a:p>
            <a:r>
              <a:rPr lang="ru-RU" sz="2000" dirty="0" smtClean="0"/>
              <a:t>в) Если радиус окружности продолжить до прямой, то она будет касательной к этой окружности.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4186238" cy="308210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000108"/>
            <a:ext cx="3929090" cy="5435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Теорема (свойство касательной)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Касательная к окружности перпендикулярна к радиусу, проведенному в точку касания.</a:t>
            </a:r>
            <a:endParaRPr lang="ru-RU" dirty="0"/>
          </a:p>
        </p:txBody>
      </p:sp>
      <p:pic>
        <p:nvPicPr>
          <p:cNvPr id="4" name="Рисунок 3" descr="3554_html_m2d841d3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3143248"/>
            <a:ext cx="2726642" cy="267795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ru-RU" dirty="0" smtClean="0"/>
              <a:t>Решение задач:</a:t>
            </a:r>
            <a:endParaRPr lang="ru-RU" dirty="0"/>
          </a:p>
        </p:txBody>
      </p:sp>
      <p:pic>
        <p:nvPicPr>
          <p:cNvPr id="6" name="Содержимое 5" descr="img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714488"/>
            <a:ext cx="7072362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Теорема (свойство двух касательных к окружности):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Отрезки касательных к окружности, проведенные из одной точки, равны и составляют равные углы с прямой, проходящей через эту точку и центр окружности.</a:t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XA=XB</a:t>
            </a:r>
            <a:br>
              <a:rPr lang="en-US" dirty="0" smtClean="0"/>
            </a:br>
            <a:r>
              <a:rPr lang="en-US" dirty="0" smtClean="0"/>
              <a:t>XO</a:t>
            </a:r>
            <a:r>
              <a:rPr lang="ru-RU" dirty="0" smtClean="0"/>
              <a:t>-биссектриса </a:t>
            </a:r>
            <a:br>
              <a:rPr lang="ru-RU" dirty="0" smtClean="0"/>
            </a:br>
            <a:r>
              <a:rPr lang="ru-RU" dirty="0" smtClean="0"/>
              <a:t>угла </a:t>
            </a:r>
            <a:r>
              <a:rPr lang="en-US" dirty="0" smtClean="0"/>
              <a:t>X</a:t>
            </a:r>
            <a:endParaRPr lang="ru-RU" dirty="0" smtClean="0"/>
          </a:p>
        </p:txBody>
      </p:sp>
      <p:pic>
        <p:nvPicPr>
          <p:cNvPr id="4" name="Рисунок 3" descr="7037_html_m742bdaf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3292044"/>
            <a:ext cx="4357718" cy="356595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п.</a:t>
            </a:r>
            <a:r>
              <a:rPr lang="ru-RU" sz="3600" dirty="0" smtClean="0">
                <a:latin typeface="+mj-lt"/>
              </a:rPr>
              <a:t>69</a:t>
            </a:r>
            <a:r>
              <a:rPr lang="ru-RU" sz="3600" dirty="0" smtClean="0"/>
              <a:t> (формулировки и доказательства теорем)</a:t>
            </a:r>
            <a:br>
              <a:rPr lang="ru-RU" sz="3600" dirty="0" smtClean="0"/>
            </a:br>
            <a:r>
              <a:rPr lang="ru-RU" sz="3600" dirty="0" smtClean="0"/>
              <a:t>№ </a:t>
            </a:r>
            <a:r>
              <a:rPr lang="ru-RU" sz="3600" dirty="0" smtClean="0">
                <a:latin typeface="+mj-lt"/>
              </a:rPr>
              <a:t>639, </a:t>
            </a:r>
            <a:r>
              <a:rPr lang="ru-RU" sz="3600" dirty="0" smtClean="0">
                <a:latin typeface="+mj-lt"/>
              </a:rPr>
              <a:t>642 (для всех)</a:t>
            </a:r>
          </a:p>
          <a:p>
            <a:r>
              <a:rPr lang="ru-RU" sz="3600" dirty="0" smtClean="0">
                <a:latin typeface="+mj-lt"/>
              </a:rPr>
              <a:t>№ 714( на «5»)</a:t>
            </a:r>
            <a:endParaRPr lang="ru-RU" sz="3600" dirty="0">
              <a:latin typeface="+mj-lt"/>
            </a:endParaRPr>
          </a:p>
        </p:txBody>
      </p:sp>
      <p:pic>
        <p:nvPicPr>
          <p:cNvPr id="7" name="Рисунок 6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3095111"/>
            <a:ext cx="3234788" cy="376288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366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Урок геометрии 8 класс</vt:lpstr>
      <vt:lpstr>Цели урока:</vt:lpstr>
      <vt:lpstr>Тест (проверка)</vt:lpstr>
      <vt:lpstr>  </vt:lpstr>
      <vt:lpstr>Слайд 5</vt:lpstr>
      <vt:lpstr>Теорема (свойство касательной)</vt:lpstr>
      <vt:lpstr>Решение задач:</vt:lpstr>
      <vt:lpstr>Теорема (свойство двух касательных к окружности):</vt:lpstr>
      <vt:lpstr>Домашнее задание: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геометрии 8 класс</dc:title>
  <dc:creator>Катерина</dc:creator>
  <cp:lastModifiedBy>Пользователь Windows</cp:lastModifiedBy>
  <cp:revision>11</cp:revision>
  <dcterms:created xsi:type="dcterms:W3CDTF">2013-03-31T11:10:22Z</dcterms:created>
  <dcterms:modified xsi:type="dcterms:W3CDTF">2014-08-24T12:46:44Z</dcterms:modified>
</cp:coreProperties>
</file>