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8" r:id="rId3"/>
    <p:sldId id="261" r:id="rId4"/>
    <p:sldId id="267" r:id="rId5"/>
    <p:sldId id="264" r:id="rId6"/>
    <p:sldId id="266" r:id="rId7"/>
    <p:sldId id="257" r:id="rId8"/>
    <p:sldId id="258" r:id="rId9"/>
    <p:sldId id="263" r:id="rId10"/>
    <p:sldId id="260" r:id="rId11"/>
    <p:sldId id="259" r:id="rId12"/>
    <p:sldId id="262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11F1C-A402-4C10-9C3E-943FE2AEC8B7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DBB49-E9E6-4E31-9044-968AD6D5E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73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DBB49-E9E6-4E31-9044-968AD6D5E00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DBB49-E9E6-4E31-9044-968AD6D5E00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dirty="0" smtClean="0"/>
              <a:t>19 октября </a:t>
            </a:r>
            <a:r>
              <a:rPr lang="ru-RU" sz="3600" dirty="0" smtClean="0"/>
              <a:t>2013 </a:t>
            </a:r>
            <a:r>
              <a:rPr lang="ru-RU" sz="3600" dirty="0" smtClean="0"/>
              <a:t>года в Ярославле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МАРШРУТ ОЛИМПИЙСКОГО ОГНЯ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Губернаторская беседка на берегу Волги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0_3c2a9_f034bd97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643050"/>
            <a:ext cx="3667134" cy="4889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Академический Театр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имени. Ф.Г.Волкова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8072494" cy="4848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Церковь Иоанна Предтечи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5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071546"/>
            <a:ext cx="4214842" cy="5442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Культурно-зрелищный комплекс «Миллениум»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kzc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8286808" cy="4703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МОУ гимназия </a:t>
            </a:r>
            <a:r>
              <a:rPr lang="ru-RU" sz="2800" b="1" dirty="0" smtClean="0">
                <a:solidFill>
                  <a:schemeClr val="bg1"/>
                </a:solidFill>
              </a:rPr>
              <a:t>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</a:rPr>
              <a:t>1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DSCF1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8258372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Ледовый дворец спорта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«Арена – 2000»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gallery_109586_29_271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8143932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Спасо – Преображенский собор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800px-Yar_abb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000108"/>
            <a:ext cx="7929618" cy="5391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Памятник Ярославу Мудрому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PICT01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000108"/>
            <a:ext cx="4643470" cy="5591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Церковь Ильи Пророка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Рисунок 2" descr="DSC01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8215370" cy="5413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                    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Вечный огонь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766px-Eternal_Flame_in_Yaroslavl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071546"/>
            <a:ext cx="8143932" cy="5379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Успенский Кафедральный собор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071546"/>
            <a:ext cx="7286676" cy="5455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Памятник 1000-летия  Ярославля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0_67aef_2c459bdf_X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000108"/>
            <a:ext cx="8001056" cy="5424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74</TotalTime>
  <Words>49</Words>
  <Application>Microsoft Office PowerPoint</Application>
  <PresentationFormat>Экран (4:3)</PresentationFormat>
  <Paragraphs>16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МАРШРУТ ОЛИМПИЙСКОГО ОГНЯ</vt:lpstr>
      <vt:lpstr>МОУ гимназия № 1</vt:lpstr>
      <vt:lpstr>Ледовый дворец спорта  «Арена – 2000»   </vt:lpstr>
      <vt:lpstr>Спасо – Преображенский собор </vt:lpstr>
      <vt:lpstr>Памятник Ярославу Мудрому </vt:lpstr>
      <vt:lpstr>Церковь Ильи Пророка </vt:lpstr>
      <vt:lpstr>                                                                                 Вечный огонь </vt:lpstr>
      <vt:lpstr>Успенский Кафедральный собор </vt:lpstr>
      <vt:lpstr>Памятник 1000-летия  Ярославля </vt:lpstr>
      <vt:lpstr>Губернаторская беседка на берегу Волги </vt:lpstr>
      <vt:lpstr>Академический Театр  имени. Ф.Г.Волкова  </vt:lpstr>
      <vt:lpstr>Церковь Иоанна Предтечи </vt:lpstr>
      <vt:lpstr>Культурно-зрелищный комплекс «Миллениум»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по Ярославлю</dc:title>
  <cp:lastModifiedBy>sony</cp:lastModifiedBy>
  <cp:revision>13</cp:revision>
  <dcterms:modified xsi:type="dcterms:W3CDTF">2014-10-19T10:43:36Z</dcterms:modified>
</cp:coreProperties>
</file>