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A05"/>
    <a:srgbClr val="FF66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2112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10DDD1-751D-44B8-86DD-A688F6BFADDB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BDE875-7BF7-4221-8BE2-72DEA0763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&#1080;&#1074;&#1072;&#1085;\Documents\&#1064;&#1082;&#1086;&#1083;&#1072;%20&#1055;&#1088;&#1077;&#1079;&#1077;&#1085;&#1090;&#1072;&#1094;&#1080;&#1080;\1%20&#1057;&#1077;&#1074;&#1077;&#1088;&#1085;&#1099;&#1081;%20&#1051;&#1077;&#1076;&#1086;&#1074;&#1080;&#1090;&#1099;&#1081;%20&#1086;&#1082;&#1077;&#1072;&#1085;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6286544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География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			Биология</a:t>
            </a:r>
            <a:br>
              <a:rPr lang="ru-RU" sz="2700" dirty="0" smtClean="0"/>
            </a:br>
            <a:r>
              <a:rPr lang="ru-RU" sz="2700" dirty="0" smtClean="0"/>
              <a:t>						 История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Открытое </a:t>
            </a:r>
            <a:r>
              <a:rPr lang="ru-RU" dirty="0" err="1" smtClean="0"/>
              <a:t>межпредметное</a:t>
            </a:r>
            <a:r>
              <a:rPr lang="ru-RU" dirty="0" smtClean="0"/>
              <a:t> мероприятие для 7-9 классов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>
                <a:solidFill>
                  <a:srgbClr val="FF6600"/>
                </a:solidFill>
              </a:rPr>
              <a:t>«</a:t>
            </a:r>
            <a:r>
              <a:rPr lang="ru-RU" sz="4400" dirty="0" smtClean="0">
                <a:solidFill>
                  <a:srgbClr val="FF6600"/>
                </a:solidFill>
              </a:rPr>
              <a:t>Северный Ледовитый океан</a:t>
            </a:r>
            <a:r>
              <a:rPr lang="ru-RU" sz="4900" b="0" dirty="0" smtClean="0">
                <a:solidFill>
                  <a:srgbClr val="FF6600"/>
                </a:solidFill>
              </a:rPr>
              <a:t>:</a:t>
            </a:r>
            <a:br>
              <a:rPr lang="ru-RU" sz="4900" b="0" dirty="0" smtClean="0">
                <a:solidFill>
                  <a:srgbClr val="FF6600"/>
                </a:solidFill>
              </a:rPr>
            </a:br>
            <a:r>
              <a:rPr lang="ru-RU" sz="4000" dirty="0" smtClean="0">
                <a:solidFill>
                  <a:srgbClr val="FF6600"/>
                </a:solidFill>
              </a:rPr>
              <a:t>экология, история, современность</a:t>
            </a:r>
            <a:r>
              <a:rPr lang="ru-RU" sz="4900" dirty="0" smtClean="0">
                <a:solidFill>
                  <a:srgbClr val="FF6600"/>
                </a:solidFill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2928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Ребята! Сегодня мы проведем мероприятие для 7-9х классов, которое назы</a:t>
            </a:r>
            <a:r>
              <a:rPr lang="ru-RU" dirty="0" smtClean="0"/>
              <a:t>вается </a:t>
            </a:r>
            <a:r>
              <a:rPr lang="ru-RU" dirty="0" smtClean="0">
                <a:solidFill>
                  <a:srgbClr val="FF6A05"/>
                </a:solidFill>
              </a:rPr>
              <a:t>«Северный Ледовитый </a:t>
            </a:r>
            <a:r>
              <a:rPr lang="ru-RU" dirty="0" smtClean="0">
                <a:solidFill>
                  <a:srgbClr val="FF6A05"/>
                </a:solidFill>
              </a:rPr>
              <a:t>океан: экология</a:t>
            </a:r>
            <a:r>
              <a:rPr lang="ru-RU" dirty="0" smtClean="0">
                <a:solidFill>
                  <a:srgbClr val="FF6A05"/>
                </a:solidFill>
              </a:rPr>
              <a:t>, история, современность</a:t>
            </a:r>
            <a:r>
              <a:rPr lang="ru-RU" dirty="0" smtClean="0">
                <a:solidFill>
                  <a:srgbClr val="FF6A05"/>
                </a:solidFill>
              </a:rPr>
              <a:t>»</a:t>
            </a:r>
            <a:r>
              <a:rPr lang="ru-RU" dirty="0" smtClean="0">
                <a:solidFill>
                  <a:srgbClr val="FF6600"/>
                </a:solidFill>
              </a:rPr>
              <a:t>. </a:t>
            </a:r>
          </a:p>
          <a:p>
            <a:r>
              <a:rPr lang="ru-RU" dirty="0" smtClean="0"/>
              <a:t>Мы вместе с вами вспомним, что Северный Ледовитый океан – это часть Мирового океана, вспомним моря Северного Ледовитого океана, которые омывают берега России, поработаем с картой.</a:t>
            </a:r>
          </a:p>
          <a:p>
            <a:r>
              <a:rPr lang="ru-RU" dirty="0" smtClean="0"/>
              <a:t>Мы также вспомним историю открытия Северного морского пути. Вы узнаете новые интересные факты из истории открытия</a:t>
            </a:r>
            <a:r>
              <a:rPr lang="en-US" dirty="0" smtClean="0"/>
              <a:t> </a:t>
            </a:r>
            <a:r>
              <a:rPr lang="ru-RU" dirty="0" smtClean="0"/>
              <a:t>Северного морского </a:t>
            </a:r>
            <a:r>
              <a:rPr lang="ru-RU" dirty="0" smtClean="0"/>
              <a:t>пути, а также о современном значении его для экономики России и ряда зарубежных стран.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3"/>
          <p:cNvSpPr txBox="1">
            <a:spLocks/>
          </p:cNvSpPr>
          <p:nvPr/>
        </p:nvSpPr>
        <p:spPr>
          <a:xfrm>
            <a:off x="457200" y="714356"/>
            <a:ext cx="8229600" cy="5429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609600" y="866756"/>
            <a:ext cx="8229600" cy="542928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 smtClean="0"/>
              <a:t>На </a:t>
            </a:r>
            <a:r>
              <a:rPr lang="ru-RU" sz="2800" dirty="0" smtClean="0"/>
              <a:t>мероприятии вы увидите много интересных слайдов и видеоматериалов из истории Северного морского пути, о животном мире Северного Ледовитого океана . 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 smtClean="0"/>
              <a:t>Мы с вами разгадаем тематический кроссворд «На далеком Севере».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Одним из видеосюжетов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будет фильм о заповеднике белых медведей на острове Врангеля. Этот остров находится в Северном Ледовитом океане. 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Многие из вас, наверное, знают, что 2013 год объявлен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«Годом защиты окружающей среды»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поэтому, говоря </a:t>
            </a:r>
            <a:r>
              <a:rPr lang="ru-RU" sz="2800" dirty="0" smtClean="0"/>
              <a:t>о животном мире, об экологической обстановке морей Северного Ледовитого океана мы, конечно, с вами будем говорить и о защите окружающей среды.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Северный Ледовитый океан – часть Мирового океана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29454" y="285728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География</a:t>
            </a:r>
            <a:endParaRPr lang="ru-RU" sz="2000" dirty="0"/>
          </a:p>
        </p:txBody>
      </p:sp>
      <p:sp>
        <p:nvSpPr>
          <p:cNvPr id="5" name="Содержимое 3"/>
          <p:cNvSpPr txBox="1">
            <a:spLocks/>
          </p:cNvSpPr>
          <p:nvPr/>
        </p:nvSpPr>
        <p:spPr>
          <a:xfrm>
            <a:off x="0" y="2285992"/>
            <a:ext cx="8929718" cy="42148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Вопросы.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500" dirty="0" smtClean="0"/>
              <a:t>1) Сколько океанов составляют Мировой океан ?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Назовите эти океаны.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500" dirty="0" smtClean="0"/>
              <a:t>3) Какой океан является самым большим по площади и самым глубоким ?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 Какой океан является самым теплым ?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500" dirty="0" smtClean="0"/>
              <a:t>5) Какой океан занимает второе место по своим размерам ?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6) Какой океан является самым маленьким по размерам ?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500" dirty="0" smtClean="0"/>
              <a:t>7)  Какой океан самый холодный ?</a:t>
            </a:r>
            <a:endParaRPr kumimoji="0" lang="ru-RU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9288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Моря Северного Ледовитого океана, омывающие берега России.</a:t>
            </a:r>
            <a:endParaRPr lang="ru-RU" dirty="0"/>
          </a:p>
        </p:txBody>
      </p:sp>
      <p:sp>
        <p:nvSpPr>
          <p:cNvPr id="3" name="Содержимое 3"/>
          <p:cNvSpPr txBox="1">
            <a:spLocks/>
          </p:cNvSpPr>
          <p:nvPr/>
        </p:nvSpPr>
        <p:spPr>
          <a:xfrm>
            <a:off x="1785918" y="2786058"/>
            <a:ext cx="6786610" cy="37147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Баренцево море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3600" dirty="0" smtClean="0"/>
              <a:t>Белое море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Карское море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3600" dirty="0" err="1" smtClean="0"/>
              <a:t>Восточно-Сибирское</a:t>
            </a:r>
            <a:r>
              <a:rPr lang="ru-RU" sz="3600" dirty="0" smtClean="0"/>
              <a:t> море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Чукотское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море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Самый холодный</a:t>
            </a:r>
            <a:endParaRPr lang="ru-RU" dirty="0"/>
          </a:p>
        </p:txBody>
      </p:sp>
      <p:pic>
        <p:nvPicPr>
          <p:cNvPr id="3" name="1 Северный Ледовитый океан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0100" y="1143000"/>
            <a:ext cx="7143800" cy="5000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278</Words>
  <Application>Microsoft Office PowerPoint</Application>
  <PresentationFormat>Экран (4:3)</PresentationFormat>
  <Paragraphs>25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География    Биология        История   Открытое межпредметное мероприятие для 7-9 классов  «Северный Ледовитый океан: экология, история, современность»  </vt:lpstr>
      <vt:lpstr>Слайд 2</vt:lpstr>
      <vt:lpstr>Слайд 3</vt:lpstr>
      <vt:lpstr>I Северный Ледовитый океан – часть Мирового океана</vt:lpstr>
      <vt:lpstr>Моря Северного Ледовитого океана, омывающие берега России.</vt:lpstr>
      <vt:lpstr>Самый холодный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География    Биология        История </dc:title>
  <dc:creator>1</dc:creator>
  <cp:lastModifiedBy>1</cp:lastModifiedBy>
  <cp:revision>25</cp:revision>
  <dcterms:created xsi:type="dcterms:W3CDTF">2013-02-23T11:32:02Z</dcterms:created>
  <dcterms:modified xsi:type="dcterms:W3CDTF">2013-02-23T13:26:22Z</dcterms:modified>
</cp:coreProperties>
</file>