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90C271-7A57-493B-873C-343DF2ED5992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827A33-5CB0-4A38-9E6F-D447EA5332F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1%84%D0%BE%D1%82%D0%BE%20%D0%B1%D0%BE%D1%80%D0%BE%D0%B4%D0%B8%D0%BD%D1%81%D0%BA%D0%BE%D0%B3%D0%BE%20%D1%81%D1%80%D0%B0%D0%B6%D0%B5%D0%BD%D0%B8%D1%8F%201812&amp;noreask=1&amp;pos=11&amp;rpt=simage&amp;lr=213&amp;uinfo=sw-1187-sh-597-fw-962-fh-448-pd-1&amp;img_url=http%3A%2F%2Fwww.ote4estvo.ru%2Fuploads%2F1267886714_rubo_borodino_2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uinfo=sw-1187-sh-597-fw-962-fh-448-pd-1&amp;p=4&amp;text=%D1%84%D0%BE%D1%82%D0%BE%20%D0%B1%D0%BE%D1%80%D0%BE%D0%B4%D0%B8%D0%BD%D1%81%D0%BA%D0%BE%D0%B3%D0%BE%20%D0%BF%D0%BE%D0%BB%D1%8F&amp;noreask=1&amp;pos=137&amp;rpt=simage&amp;lr=213&amp;img_url=http%3A%2F%2Fimg.beta.rian.ru%2Fimages%2F39063%2F62%2F390636215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uinfo=sw-1187-sh-597-fw-962-fh-448-pd-1&amp;p=1&amp;text=%D1%81%D1%85%D0%B5%D0%BC%D0%B0%20%D0%B1%D0%BE%D1%80%D0%BE%D0%B4%D0%B8%D0%BD%D1%81%D0%BA%D0%BE%D0%B3%D0%BE%20%D1%81%D1%80%D0%B0%D0%B6%D0%B5%D0%BD%D0%B8%D1%8F&amp;noreask=1&amp;pos=30&amp;rpt=simage&amp;lr=213&amp;img_url=http%3A%2F%2F5klass.net%2Fdatas%2Fistorija%2FBorodinskaja-bitva%2F0017-017-Russkie-vojska-perekryvali-dve-dorogi-staraja-i-novaja-Smolenskie-na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text=%D1%84%D0%BE%D1%82%D0%BE%20%D0%B3%D0%B5%D0%BD%D0%B5%D1%80%D0%B0%D0%BB%D0%B0%20%D0%A0%D0%B0%D0%B5%D0%B2%D1%81%D0%BA%D0%BE%D0%B3%D0%BE&amp;noreask=1&amp;pos=1&amp;rpt=simage&amp;lr=213&amp;uinfo=sw-1187-sh-597-fw-962-fh-448-pd-1&amp;img_url=http%3A%2F%2Fwww.calend.ru%2Fimg%2Fcontent_events%2Fi2%2F2670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text=%D1%81%D1%85%D0%B5%D0%BC%D0%B0%20%D0%B1%D0%BE%D1%80%D0%BE%D0%B4%D0%B8%D0%BD%D1%81%D0%BA%D0%BE%D0%B3%D0%BE%20%D1%81%D1%80%D0%B0%D0%B6%D0%B5%D0%BD%D0%B8%D1%8F&amp;noreask=1&amp;pos=13&amp;rpt=simage&amp;lr=213&amp;uinfo=sw-1187-sh-597-fw-962-fh-448-pd-1&amp;img_url=http%3A%2F%2Fjournal.spbu.ru%2Fwp-content%2Fuploads%2F2012%2F12%2Fvisk_borodino-150x150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text=%D1%84%D0%BE%D1%82%D0%BE%20%D0%B1%D0%B0%D0%B3%D1%80%D0%B0%D1%82%D0%B8%D0%BE%D0%BD%D0%B0&amp;noreask=1&amp;pos=1&amp;rpt=simage&amp;lr=213&amp;uinfo=sw-1187-sh-597-fw-962-fh-448-pd-1&amp;img_url=http%3A%2F%2Fjulgavrilina.edusite.ru%2Fimages%2Fp55_portretpibagrationaneizvestnyiyxudojniki-yapolovinaxixv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text=%D1%84%D0%BE%D1%82%D0%BE%20%D0%B1%D0%BE%D1%80%D0%BE%D0%B4%D0%B8%D0%BD%D1%81%D0%BA%D0%BE%D0%B3%D0%BE%20%D1%81%D1%80%D0%B0%D0%B6%D0%B5%D0%BD%D0%B8%D1%8F%201812&amp;noreask=1&amp;pos=1&amp;rpt=simage&amp;lr=213&amp;uinfo=sw-1187-sh-597-fw-962-fh-448-pd-1&amp;img_url=http%3A%2F%2Fwww.museum.ru%2Fmuseum%2F1812%2FArmy%2FRussArtillery%2Fpic%2Fbrdn020s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text=%D1%84%D0%BE%D1%82%D0%BE%20%D0%B1%D0%BE%D1%80%D0%BE%D0%B4%D0%B8%D0%BD%D1%81%D0%BA%D0%BE%D0%B3%D0%BE%20%D1%81%D1%80%D0%B0%D0%B6%D0%B5%D0%BD%D0%B8%D1%8F%201812&amp;noreask=1&amp;pos=4&amp;rpt=simage&amp;lr=213&amp;uinfo=sw-1187-sh-597-fw-962-fh-448-pd-1&amp;img_url=http%3A%2F%2Fwww.zhaba.ru%2F_pics%2Fi91hl4iwm3dhh44c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/>
          <a:lstStyle/>
          <a:p>
            <a:r>
              <a:rPr lang="ru-RU" dirty="0" smtClean="0"/>
              <a:t>            Бородинская битва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6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hkolazhizni.ru/img/content/i35/35954_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6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26 августа-Бородинская битва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7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Бородинское поле</a:t>
            </a:r>
            <a:endParaRPr lang="ru-RU" dirty="0"/>
          </a:p>
        </p:txBody>
      </p:sp>
      <p:pic>
        <p:nvPicPr>
          <p:cNvPr id="1026" name="Picture 2" descr="http://nwsd.ru/uploads/posts/2011-06/1309262452702390636215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90465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6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5klass.net/datas/istorija/Borodinskaja-bitva/0017-017-Russkie-vojska-perekryvali-dve-dorogi-staraja-i-novaja-Smolenskie-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7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Генерал Раевский</a:t>
            </a:r>
            <a:endParaRPr lang="ru-RU" dirty="0"/>
          </a:p>
        </p:txBody>
      </p:sp>
      <p:pic>
        <p:nvPicPr>
          <p:cNvPr id="2050" name="Picture 2" descr="http://stat19.privet.ru/lr/0b165e0c1f2c1bcbcc9e368798c006d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400425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1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journal.spbu.ru/wp-content/uploads/2012/12/visk_borodin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Багратион</a:t>
            </a:r>
            <a:endParaRPr lang="ru-RU" dirty="0"/>
          </a:p>
        </p:txBody>
      </p:sp>
      <p:pic>
        <p:nvPicPr>
          <p:cNvPr id="8194" name="Picture 2" descr="http://quantrinas.myff.ru/uploads/0005/0c/42/147113-1-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3228975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3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g0.liveinternet.ru/images/attach/c/3/77/857/77857838_Podvig_artillerista_PavlovaVPravd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tat17.privet.ru/lr/093599c71a707d0d54307db4ff3ce9a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14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        Бородинская битва</vt:lpstr>
      <vt:lpstr>26 августа-Бородинская битва</vt:lpstr>
      <vt:lpstr>             Бородинское поле</vt:lpstr>
      <vt:lpstr>Презентация PowerPoint</vt:lpstr>
      <vt:lpstr>                 Генерал Раевский</vt:lpstr>
      <vt:lpstr>Презентация PowerPoint</vt:lpstr>
      <vt:lpstr>                      Багратион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татьяна</cp:lastModifiedBy>
  <cp:revision>3</cp:revision>
  <dcterms:created xsi:type="dcterms:W3CDTF">2013-06-03T10:51:45Z</dcterms:created>
  <dcterms:modified xsi:type="dcterms:W3CDTF">2013-06-03T11:18:02Z</dcterms:modified>
</cp:coreProperties>
</file>