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65" r:id="rId2"/>
    <p:sldId id="266" r:id="rId3"/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9627F-6A89-47C6-B163-C093ADE7C782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AB73D-BF5A-4A1A-BD76-2AA5C323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79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4856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238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147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589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394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12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663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054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176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76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946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669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AB73D-BF5A-4A1A-BD76-2AA5C323F2B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8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3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6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7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18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505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54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5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16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99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1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00B050"/>
            </a:gs>
            <a:gs pos="0">
              <a:schemeClr val="accent1">
                <a:tint val="66000"/>
                <a:satMod val="160000"/>
              </a:schemeClr>
            </a:gs>
            <a:gs pos="69000">
              <a:schemeClr val="accent1">
                <a:tint val="44500"/>
                <a:satMod val="160000"/>
                <a:alpha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F45F6-D8F7-4CE8-B687-5E4F9319BCDE}" type="datetimeFigureOut">
              <a:rPr lang="ru-RU" smtClean="0"/>
              <a:t>29.06.2013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E330-FB8A-419C-95C3-938C50F421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83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18000">
              <a:srgbClr val="FF6633"/>
            </a:gs>
            <a:gs pos="57000">
              <a:srgbClr val="FFFF00"/>
            </a:gs>
            <a:gs pos="86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Цвета. Символика цветов в одежде.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40466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ГБОУ СОШ №653 с углубленным изучением иностранных языков (хинди и английского) Калининского района города Санкт-Петербурга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5733256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Презентация подготовлена учителем языка хинди ГБОУ СОШ № 653 Шуваловой Е.С.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39" y="4005064"/>
            <a:ext cx="20193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77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93000">
              <a:srgbClr val="A60604"/>
            </a:gs>
            <a:gs pos="51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accent4">
                    <a:lumMod val="50000"/>
                  </a:schemeClr>
                </a:solidFill>
              </a:rPr>
              <a:t>Символика цветов одежды в Индийской культуре.</a:t>
            </a:r>
            <a:endParaRPr lang="ru-RU" i="1" u="sng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4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.rediff.com/movies/2009/oct/01sli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80928"/>
            <a:ext cx="333375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1.liveinternet.ru/images/attach/c/0/32/177/32177695_010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7380"/>
            <a:ext cx="4680520" cy="303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645024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Красная </a:t>
            </a:r>
            <a:r>
              <a:rPr lang="ru-RU" sz="3600" dirty="0" err="1" smtClean="0"/>
              <a:t>лехенга</a:t>
            </a:r>
            <a:r>
              <a:rPr lang="ru-RU" sz="3600" dirty="0" smtClean="0"/>
              <a:t>-чоли невесты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385470" y="1026602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Белое сари индийской вдовы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3902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vsia-vsiachina.ucoz.ru/odejda/car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101"/>
            <a:ext cx="4152900" cy="576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1412776"/>
            <a:ext cx="4032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Желтый цвет как символ  ритуальной нечистоты и  очищения от нее.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9182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allpakistaninews.com/wp-content/uploads/2010/12/Salwar-Kameez-Shalwar-Qmeez-AllPakistaniNews.Com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404664"/>
            <a:ext cx="29051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1484784"/>
            <a:ext cx="3384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600" dirty="0" smtClean="0"/>
              <a:t>Зеленый цвет – цвет ислама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52170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i="1" u="sng" dirty="0" smtClean="0">
                <a:solidFill>
                  <a:srgbClr val="FFFF00"/>
                </a:solidFill>
              </a:rPr>
              <a:t>Основные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800" i="1" u="sng" dirty="0" smtClean="0">
                <a:solidFill>
                  <a:srgbClr val="FFFF00"/>
                </a:solidFill>
              </a:rPr>
              <a:t>цвета</a:t>
            </a:r>
            <a:endParaRPr lang="ru-RU" sz="8800" i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480718" cy="643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img11.nnm.ru/1/7/2/5/9/14356f988ecc220fafc4fd091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3703239" cy="488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16832"/>
            <a:ext cx="21336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58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ustralia-tour.info/wp-content/uploads/Cygnus-atrat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4191000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56930"/>
            <a:ext cx="232410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03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ctiverain.com/image_store/uploads/8/0/3/5/0/ar1271252462053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5987819" cy="449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085184"/>
            <a:ext cx="192405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97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4664"/>
            <a:ext cx="4886325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085184"/>
            <a:ext cx="19812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06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30/kisss666you.27/0_13633_b6debfa0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95" y="620687"/>
            <a:ext cx="4086225" cy="576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48880"/>
            <a:ext cx="219075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58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1.liveinternet.ru/images/attach/c/2/72/217/72217070_600_8c204aad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9" y="836712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343150"/>
            <a:ext cx="184785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29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</Template>
  <TotalTime>43</TotalTime>
  <Words>82</Words>
  <Application>Microsoft Office PowerPoint</Application>
  <PresentationFormat>Экран (4:3)</PresentationFormat>
  <Paragraphs>23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Цвета. Символика цветов в одежде.</vt:lpstr>
      <vt:lpstr>Основные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Символика цветов одежды в Индийской культуре.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6</cp:revision>
  <dcterms:created xsi:type="dcterms:W3CDTF">2012-06-02T22:12:19Z</dcterms:created>
  <dcterms:modified xsi:type="dcterms:W3CDTF">2013-06-29T12:09:11Z</dcterms:modified>
</cp:coreProperties>
</file>