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690F-D1E2-4C8B-A976-64E5018140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552B-65A7-48A5-8107-8F842DE60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690F-D1E2-4C8B-A976-64E5018140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552B-65A7-48A5-8107-8F842DE60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690F-D1E2-4C8B-A976-64E5018140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552B-65A7-48A5-8107-8F842DE60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690F-D1E2-4C8B-A976-64E5018140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552B-65A7-48A5-8107-8F842DE60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690F-D1E2-4C8B-A976-64E5018140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552B-65A7-48A5-8107-8F842DE60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690F-D1E2-4C8B-A976-64E5018140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552B-65A7-48A5-8107-8F842DE60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690F-D1E2-4C8B-A976-64E5018140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552B-65A7-48A5-8107-8F842DE60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690F-D1E2-4C8B-A976-64E5018140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552B-65A7-48A5-8107-8F842DE60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690F-D1E2-4C8B-A976-64E5018140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552B-65A7-48A5-8107-8F842DE60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690F-D1E2-4C8B-A976-64E5018140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552B-65A7-48A5-8107-8F842DE60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A690F-D1E2-4C8B-A976-64E5018140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552B-65A7-48A5-8107-8F842DE60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A690F-D1E2-4C8B-A976-64E5018140CE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B552B-65A7-48A5-8107-8F842DE60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2420888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The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Mikhailovsky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  <a:latin typeface="Algerian" pitchFamily="82" charset="0"/>
            </a:endParaRPr>
          </a:p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          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Palace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744416" cy="504056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12066" y="620688"/>
            <a:ext cx="49319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Презентация к учебнику М.А. </a:t>
            </a:r>
            <a:r>
              <a:rPr lang="ru-RU" sz="2000" i="1" dirty="0" err="1" smtClean="0">
                <a:solidFill>
                  <a:srgbClr val="002060"/>
                </a:solidFill>
              </a:rPr>
              <a:t>Гацкевич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5013176"/>
            <a:ext cx="4515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ГОУ СОШ № 180 г.Санкт-Петербург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                 Белоброва Е.Д.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http://visitpetersburg.invest.gov.spb.ru/img/v3/qHfQvcOoTE96OoqaVoNLq688cg00S9.jpg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3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http://www.nearyou.ru/0rumuz/mihdv/rossi.jpg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3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http://www.luxury2.ru/files/images/-</a:t>
            </a:r>
            <a:r>
              <a:rPr lang="ru-RU" dirty="0" err="1" smtClean="0">
                <a:solidFill>
                  <a:srgbClr val="C00000"/>
                </a:solidFill>
              </a:rPr>
              <a:t>театро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en-US" dirty="0" smtClean="0">
                <a:solidFill>
                  <a:srgbClr val="C00000"/>
                </a:solidFill>
              </a:rPr>
              <a:t>preview.jpg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1683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http://upload.wikimedia.org/wikipedia/commons/thumb/5/59/Hermitage_from_inside.jpg/313px-Hermitage_from_inside.jpg?uselang=ru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564905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http://commons.wikimedia.org/wiki/File:Senatesynod.jpg?usela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924944"/>
            <a:ext cx="6248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http://www.nearyou.ru/0rumuz/virt1.php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284983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http://22-91.ru/upload/images/photo/_rev1/15_1293218115.jpg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96944" cy="561662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752528" cy="633670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68144" y="692696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Carlo Rossi 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2924944"/>
            <a:ext cx="4464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worked the major portion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of </a:t>
            </a:r>
            <a:r>
              <a:rPr lang="en-US" sz="2800" dirty="0" smtClean="0">
                <a:solidFill>
                  <a:srgbClr val="002060"/>
                </a:solidFill>
              </a:rPr>
              <a:t>his life in Russia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He was the author of many classical buildings and </a:t>
            </a:r>
            <a:r>
              <a:rPr lang="en-US" sz="2800" dirty="0" smtClean="0">
                <a:solidFill>
                  <a:srgbClr val="002060"/>
                </a:solidFill>
              </a:rPr>
              <a:t>architectural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ensembles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in </a:t>
            </a:r>
            <a:r>
              <a:rPr lang="en-US" sz="2800" dirty="0" smtClean="0">
                <a:solidFill>
                  <a:srgbClr val="002060"/>
                </a:solidFill>
              </a:rPr>
              <a:t>Saint</a:t>
            </a:r>
            <a:r>
              <a:rPr lang="ru-RU" sz="2800" dirty="0" smtClean="0">
                <a:solidFill>
                  <a:srgbClr val="002060"/>
                </a:solidFill>
              </a:rPr>
              <a:t> -</a:t>
            </a:r>
            <a:r>
              <a:rPr lang="en-US" sz="2800" dirty="0" smtClean="0">
                <a:solidFill>
                  <a:srgbClr val="002060"/>
                </a:solidFill>
              </a:rPr>
              <a:t>Petersburg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and </a:t>
            </a:r>
            <a:r>
              <a:rPr lang="en-US" sz="2800" dirty="0" smtClean="0">
                <a:solidFill>
                  <a:srgbClr val="002060"/>
                </a:solidFill>
              </a:rPr>
              <a:t>its environments.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1412776"/>
            <a:ext cx="40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            (</a:t>
            </a:r>
            <a:r>
              <a:rPr lang="en-US" sz="2400" dirty="0" smtClean="0">
                <a:solidFill>
                  <a:srgbClr val="002060"/>
                </a:solidFill>
              </a:rPr>
              <a:t>1775 </a:t>
            </a:r>
            <a:r>
              <a:rPr lang="en-US" sz="2400" dirty="0" smtClean="0">
                <a:solidFill>
                  <a:srgbClr val="002060"/>
                </a:solidFill>
              </a:rPr>
              <a:t>– </a:t>
            </a:r>
            <a:r>
              <a:rPr lang="en-US" sz="2400" dirty="0" smtClean="0">
                <a:solidFill>
                  <a:srgbClr val="002060"/>
                </a:solidFill>
              </a:rPr>
              <a:t>1849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      </a:t>
            </a:r>
            <a:r>
              <a:rPr lang="en-US" sz="2400" dirty="0" smtClean="0">
                <a:solidFill>
                  <a:srgbClr val="002060"/>
                </a:solidFill>
              </a:rPr>
              <a:t>was </a:t>
            </a:r>
            <a:r>
              <a:rPr lang="en-US" sz="2400" dirty="0" smtClean="0">
                <a:solidFill>
                  <a:srgbClr val="002060"/>
                </a:solidFill>
              </a:rPr>
              <a:t>an Italian </a:t>
            </a:r>
            <a:r>
              <a:rPr lang="en-US" sz="2400" dirty="0" smtClean="0">
                <a:solidFill>
                  <a:srgbClr val="002060"/>
                </a:solidFill>
              </a:rPr>
              <a:t>architect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064896" cy="532859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20880" cy="56886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24936" cy="568863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984776" cy="475252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704850"/>
            <a:ext cx="69151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208912" cy="554461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92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</cp:revision>
  <dcterms:created xsi:type="dcterms:W3CDTF">2013-03-30T11:24:11Z</dcterms:created>
  <dcterms:modified xsi:type="dcterms:W3CDTF">2013-06-20T12:41:33Z</dcterms:modified>
</cp:coreProperties>
</file>