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852936"/>
            <a:ext cx="711718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УЧАЩИХСЯ В КОМПЬЮТЕРНОМ КЛАССЕ.</a:t>
            </a:r>
            <a:br>
              <a:rPr lang="ru-RU" dirty="0" smtClean="0"/>
            </a:br>
            <a:r>
              <a:rPr lang="ru-RU" dirty="0" smtClean="0"/>
              <a:t>ТЕХНИКА БЕЗОПАСНОСТИ В КОМПЬЮТЕРНОМ КЛАССЕ.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9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БУДЬТЕ ВНИМАТЕЛЬНЫ, ДИСЦИПЛИРОВАННЫ, ОСТОРОЖНЫ.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14623"/>
            <a:ext cx="4216863" cy="316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9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РАЗМЕЩАТЬ НА РАБОЧЕМ СТОЛЕ ПОСТОРОННИЕ ПРЕДМЕТЫ.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469555" cy="35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7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ВКЛЮЧАТЬ ИЛИ ВЫКЛЮЧАТЬ КОМПЬЮТЕР БЕЗ РАЗРЕШЕНИЯ УЧИТЕЛЯ.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Учитель1\AppData\Local\Microsoft\Windows\Temporary Internet Files\Content.IE5\8PJ0A871\MC90042416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3589716" cy="31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ТРОГАТЬ ПРОВОДА, РОЗЕТКИ И СОЕДИНИТЕЛЬНЫЕ КАБЕЛИ.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566587" cy="36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9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ПРИКАСАТЬСЯ К ТЫЛЬНОЙ СТОРОНЕ УСТРОЙСТВ КОМПЬЮТЕРА.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3249835" cy="40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1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НЕЛЬЗЯ ТРОГАТЬ ЭКРАН МОНИТОРА.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3522687" cy="3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2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САМОСТОЯТЕЛЬНО УСТРАНЯТЬ НЕПОЛАДКИ В РАБОТЕ КОМПЬЮТЕРА.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3239417" cy="32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ЭКРАН МОНИТОРА ДОЛЖЕН НАХОДИТЬСЯ НА РАССТОЯНИИ 60-70 СМ. ОТ ГЛАЗ.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1"/>
            <a:ext cx="4268156" cy="44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5"/>
            <a:ext cx="3680073" cy="45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7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КЛАСТЬ ВЕЩИ НА УСТРОЙСТВА КОМПЬЮТЕРА.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3234655" cy="3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КЛАССЕ ИНФОРМАТИКИ НЕЛЬЗЯ БЕГАТЬ.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95027"/>
            <a:ext cx="3367549" cy="26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900" dirty="0" smtClean="0"/>
              <a:t>МОЖНО ВХОДИТЬ В КЛАСС ТОЛЬКО С РАЗРЕШЕНИЕМ УЧИТЕЛЯ.</a:t>
            </a: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1\AppData\Local\Microsoft\Windows\Temporary Internet Files\Content.IE5\LCMJM6T2\MC9000890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180249" cy="392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5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ПОДКЛЮЧАТЬ ЛИЧНЫЕ УСТРОЙСТВА К КОМПЬЮТЕРУ.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592297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БЕРЕЖНО И АККУРАТНО ОБРАЩАТЬСЯ С КОМПЬЮТЕРОМ.</a:t>
            </a:r>
            <a:br>
              <a:rPr lang="ru-RU" dirty="0" smtClean="0"/>
            </a:br>
            <a:r>
              <a:rPr lang="ru-RU" dirty="0" smtClean="0"/>
              <a:t>ВСЕГДА И ВО ВСЕМ СЛУШАТЬ УЧИТЕЛЯ.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3095972" cy="34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ЗАПРЕЩАЕТСЯ НАХОДИТЬСЯ В КОМПЬЮТЕРНОМ КЛАССЕ БЕЗ УЧИТЕЛЯ.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6084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РЮКЗАКИ ПРИ ВХОДЕ В </a:t>
            </a:r>
            <a:r>
              <a:rPr lang="ru-RU" dirty="0" err="1" smtClean="0"/>
              <a:t>КОМПЬЮТЕРНЫй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КЛАСС НАДО СНИМАТЬ И ПРОХОДИТЬ ДЕРЖА ИХ В РУКАХ.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276872"/>
            <a:ext cx="3834341" cy="35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0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ЗАПРЕЩАЕТСЯ ВХОДИТЬ В КОМПЬЮТЕРНЫЙ КЛАСС БЕЗ СМЕННОЙ ОБУВИ И В ВЕРХНЕЙ ОДЕЖДЕ.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3910770" cy="345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С СОБОЙ ПРИНОСИТЬ ЕДУ И НАПИТКИ.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3091209" cy="343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0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НЕЛЬЗЯ ПОЛЬЗОВАТЬСЯ ТЕЛЕФОНАМИ.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14624"/>
            <a:ext cx="4216863" cy="316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САДИТЬСЯ ЗА КОМПЬЮТЕР ТОЛЬКО С РАЗРЕШЕНИЯ УЧИТЕЛЯ.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4624"/>
            <a:ext cx="4659633" cy="316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РУКИ ДОЛЖНЫ БЫТЬ СУХИМИ И ЧИСТЫМИ.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14623"/>
            <a:ext cx="3090639" cy="30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389</TotalTime>
  <Words>154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Urban Pop</vt:lpstr>
      <vt:lpstr>ПРАВИЛА ПОВЕДЕНИЯ УЧАЩИХСЯ В КОМПЬЮТЕРНОМ КЛАССЕ. ТЕХНИКА БЕЗОПАСНОСТИ В КОМПЬЮТЕРНОМ КЛАССЕ.</vt:lpstr>
      <vt:lpstr> МОЖНО ВХОДИТЬ В КЛАСС ТОЛЬКО С РАЗРЕШЕНИЕМ УЧИТЕЛЯ.</vt:lpstr>
      <vt:lpstr>ЗАПРЕЩАЕТСЯ НАХОДИТЬСЯ В КОМПЬЮТЕРНОМ КЛАССЕ БЕЗ УЧИТЕЛЯ.</vt:lpstr>
      <vt:lpstr>РЮКЗАКИ ПРИ ВХОДЕ В КОМПЬЮТЕРНЫй  КЛАСС НАДО СНИМАТЬ И ПРОХОДИТЬ ДЕРЖА ИХ В РУКАХ.</vt:lpstr>
      <vt:lpstr>ЗАПРЕЩАЕТСЯ ВХОДИТЬ В КОМПЬЮТЕРНЫЙ КЛАСС БЕЗ СМЕННОЙ ОБУВИ И В ВЕРХНЕЙ ОДЕЖДЕ.</vt:lpstr>
      <vt:lpstr>НЕЛЬЗЯ С СОБОЙ ПРИНОСИТЬ ЕДУ И НАПИТКИ. </vt:lpstr>
      <vt:lpstr>НЕЛЬЗЯ ПОЛЬЗОВАТЬСЯ ТЕЛЕФОНАМИ.</vt:lpstr>
      <vt:lpstr>МОЖНО САДИТЬСЯ ЗА КОМПЬЮТЕР ТОЛЬКО С РАЗРЕШЕНИЯ УЧИТЕЛЯ.</vt:lpstr>
      <vt:lpstr>РУКИ ДОЛЖНЫ БЫТЬ СУХИМИ И ЧИСТЫМИ.</vt:lpstr>
      <vt:lpstr>БУДЬТЕ ВНИМАТЕЛЬНЫ, ДИСЦИПЛИРОВАННЫ, ОСТОРОЖНЫ.</vt:lpstr>
      <vt:lpstr>НЕЛЬЗЯ РАЗМЕЩАТЬ НА РАБОЧЕМ СТОЛЕ ПОСТОРОННИЕ ПРЕДМЕТЫ.</vt:lpstr>
      <vt:lpstr>НЕЛЬЗЯ ВКЛЮЧАТЬ ИЛИ ВЫКЛЮЧАТЬ КОМПЬЮТЕР БЕЗ РАЗРЕШЕНИЯ УЧИТЕЛЯ.</vt:lpstr>
      <vt:lpstr>НЕЛЬЗЯ ТРОГАТЬ ПРОВОДА, РОЗЕТКИ И СОЕДИНИТЕЛЬНЫЕ КАБЕЛИ.</vt:lpstr>
      <vt:lpstr>НЕЛЬЗЯ ПРИКАСАТЬСЯ К ТЫЛЬНОЙ СТОРОНЕ УСТРОЙСТВ КОМПЬЮТЕРА.</vt:lpstr>
      <vt:lpstr>НЕЛЬЗЯ ТРОГАТЬ ЭКРАН МОНИТОРА.</vt:lpstr>
      <vt:lpstr>НЕЛЬЗЯ САМОСТОЯТЕЛЬНО УСТРАНЯТЬ НЕПОЛАДКИ В РАБОТЕ КОМПЬЮТЕРА.</vt:lpstr>
      <vt:lpstr>ЭКРАН МОНИТОРА ДОЛЖЕН НАХОДИТЬСЯ НА РАССТОЯНИИ 60-70 СМ. ОТ ГЛАЗ.</vt:lpstr>
      <vt:lpstr>НЕЛЬЗЯ КЛАСТЬ ВЕЩИ НА УСТРОЙСТВА КОМПЬЮТЕРА.</vt:lpstr>
      <vt:lpstr>В КЛАССЕ ИНФОРМАТИКИ НЕЛЬЗЯ БЕГАТЬ.</vt:lpstr>
      <vt:lpstr>НЕЛЬЗЯ ПОДКЛЮЧАТЬ ЛИЧНЫЕ УСТРОЙСТВА К КОМПЬЮТЕРУ.</vt:lpstr>
      <vt:lpstr>БЕРЕЖНО И АККУРАТНО ОБРАЩАТЬСЯ С КОМПЬЮТЕРОМ. ВСЕГДА И ВО ВСЕМ СЛУШАТЬ УЧИТЕЛЯ.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В КОМПЬЮТЕРНОМ КЛАССЕ</dc:title>
  <dc:creator>Учитель1</dc:creator>
  <cp:lastModifiedBy>Учитель1</cp:lastModifiedBy>
  <cp:revision>14</cp:revision>
  <dcterms:created xsi:type="dcterms:W3CDTF">2013-08-31T18:08:15Z</dcterms:created>
  <dcterms:modified xsi:type="dcterms:W3CDTF">2013-09-05T09:44:55Z</dcterms:modified>
</cp:coreProperties>
</file>