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D0D5-73F5-4772-BC6D-D699D7C5E04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B7C-AFD0-49D5-B5AA-5B0DF218F5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D0D5-73F5-4772-BC6D-D699D7C5E04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B7C-AFD0-49D5-B5AA-5B0DF218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D0D5-73F5-4772-BC6D-D699D7C5E04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B7C-AFD0-49D5-B5AA-5B0DF218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D0D5-73F5-4772-BC6D-D699D7C5E04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B7C-AFD0-49D5-B5AA-5B0DF218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D0D5-73F5-4772-BC6D-D699D7C5E04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797B7C-AFD0-49D5-B5AA-5B0DF218F5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D0D5-73F5-4772-BC6D-D699D7C5E04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B7C-AFD0-49D5-B5AA-5B0DF218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D0D5-73F5-4772-BC6D-D699D7C5E04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B7C-AFD0-49D5-B5AA-5B0DF218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D0D5-73F5-4772-BC6D-D699D7C5E04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B7C-AFD0-49D5-B5AA-5B0DF218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D0D5-73F5-4772-BC6D-D699D7C5E04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B7C-AFD0-49D5-B5AA-5B0DF218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D0D5-73F5-4772-BC6D-D699D7C5E04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B7C-AFD0-49D5-B5AA-5B0DF218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D0D5-73F5-4772-BC6D-D699D7C5E04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7B7C-AFD0-49D5-B5AA-5B0DF218F5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1ED0D5-73F5-4772-BC6D-D699D7C5E04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797B7C-AFD0-49D5-B5AA-5B0DF218F51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viyajsk.ru/images/articles/sobor-uspeniya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viyajsk.ru/images/articles/troic-cerkov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viyajsk.ru/images/articles/cerkov-serg-radon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viyajsk.ru/images/articles/cerkov-konst-i-el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viyajsk.ru/images/articles/cerkov-nik-chud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viyajsk.ru/images/articles/sobor-bogomateri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713584"/>
          </a:xfrm>
        </p:spPr>
        <p:txBody>
          <a:bodyPr>
            <a:noAutofit/>
          </a:bodyPr>
          <a:lstStyle/>
          <a:p>
            <a:r>
              <a:rPr lang="en-US" sz="3600" dirty="0" smtClean="0"/>
              <a:t>II</a:t>
            </a:r>
            <a:r>
              <a:rPr lang="ru-RU" sz="3600" dirty="0" smtClean="0"/>
              <a:t> Общероссийский Конкурс 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 smtClean="0"/>
              <a:t>Мой родной край» </a:t>
            </a:r>
            <a:br>
              <a:rPr lang="ru-RU" sz="3600" dirty="0" smtClean="0"/>
            </a:br>
            <a:r>
              <a:rPr lang="ru-RU" sz="3600" dirty="0" smtClean="0"/>
              <a:t>номинация</a:t>
            </a:r>
            <a:br>
              <a:rPr lang="ru-RU" sz="3600" dirty="0" smtClean="0"/>
            </a:br>
            <a:r>
              <a:rPr lang="ru-RU" sz="3600" dirty="0" smtClean="0"/>
              <a:t> «Разработка внеклассного мероприятия по краеведению в школе»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Презентация</a:t>
            </a:r>
            <a:br>
              <a:rPr lang="ru-RU" sz="3600" dirty="0" smtClean="0"/>
            </a:br>
            <a:r>
              <a:rPr lang="ru-RU" sz="3600" dirty="0" smtClean="0"/>
              <a:t>«храмы </a:t>
            </a:r>
            <a:r>
              <a:rPr lang="ru-RU" sz="3600" dirty="0" err="1" smtClean="0"/>
              <a:t>свияжска</a:t>
            </a:r>
            <a:r>
              <a:rPr lang="ru-RU" sz="3600" dirty="0" smtClean="0"/>
              <a:t>» 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91880" y="5301208"/>
            <a:ext cx="4280520" cy="1080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Работу выполнила учитель истории и обществознания Маркелова М.М.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75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34680" cy="576064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Никольска приходская церковь (1734 г)</a:t>
            </a:r>
            <a:br>
              <a:rPr lang="ru-RU" sz="2800" dirty="0" smtClean="0"/>
            </a:br>
            <a:r>
              <a:rPr lang="ru-RU" sz="2200" b="0" dirty="0" err="1">
                <a:effectLst/>
              </a:rPr>
              <a:t>Трехпрестольная</a:t>
            </a:r>
            <a:r>
              <a:rPr lang="ru-RU" sz="2200" b="0" dirty="0">
                <a:effectLst/>
              </a:rPr>
              <a:t> церковь Николая Чудотворца пост­роена из кирпича в 1734 году взамен деревянного здания церкви «Николы, что в жильцах», возведенной в 1551 году.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0" dirty="0">
                <a:effectLst/>
              </a:rPr>
              <a:t>Наиболее почитаемой в приходе была икона Николая Чудотворца</a:t>
            </a:r>
            <a:r>
              <a:rPr lang="ru-RU" sz="2200" b="0" dirty="0" smtClean="0">
                <a:effectLst/>
              </a:rPr>
              <a:t>. Храм разобран в 30-х годах </a:t>
            </a:r>
            <a:r>
              <a:rPr lang="en-US" sz="2200" b="0" dirty="0" smtClean="0">
                <a:effectLst/>
              </a:rPr>
              <a:t>XX</a:t>
            </a:r>
            <a:r>
              <a:rPr lang="ru-RU" sz="2200" b="0" dirty="0" smtClean="0">
                <a:effectLst/>
              </a:rPr>
              <a:t> века.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980728"/>
            <a:ext cx="4032448" cy="489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03244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12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Софийская (Тихвинская) церковь (1735 г)</a:t>
            </a:r>
            <a:br>
              <a:rPr lang="ru-RU" sz="2800" dirty="0" smtClean="0"/>
            </a:br>
            <a:r>
              <a:rPr lang="ru-RU" sz="2200" b="0" dirty="0">
                <a:effectLst/>
              </a:rPr>
              <a:t>Софийская каменная церковь построена в 1735 году вместо обветшавшего деревянного храма в честь Тихвинской иконы Божьей Матери. В 1740 году был освящен новый главный пре­стол в честь Софии Премудрости Божией.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0" dirty="0">
                <a:effectLst/>
              </a:rPr>
              <a:t>К началу XX века церковь имела колокольню и два придела: Тихвинский и </a:t>
            </a:r>
            <a:r>
              <a:rPr lang="ru-RU" sz="2200" b="0" dirty="0" err="1">
                <a:effectLst/>
              </a:rPr>
              <a:t>Крестовоздвиженский</a:t>
            </a:r>
            <a:r>
              <a:rPr lang="ru-RU" sz="2200" b="0" dirty="0">
                <a:effectLst/>
              </a:rPr>
              <a:t> (построен в 1889 г.). </a:t>
            </a:r>
            <a:r>
              <a:rPr lang="ru-RU" sz="2200" b="0" dirty="0" smtClean="0">
                <a:effectLst/>
              </a:rPr>
              <a:t>Разрушена в конце 20-х годов </a:t>
            </a:r>
            <a:r>
              <a:rPr lang="en-US" sz="2200" b="0" dirty="0" smtClean="0">
                <a:effectLst/>
              </a:rPr>
              <a:t>XX</a:t>
            </a:r>
            <a:r>
              <a:rPr lang="ru-RU" sz="2200" b="0" dirty="0" smtClean="0">
                <a:effectLst/>
              </a:rPr>
              <a:t> века.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3284984"/>
            <a:ext cx="4536504" cy="302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536504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5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Благовещенская приходская церковь (1755 г)</a:t>
            </a:r>
            <a:br>
              <a:rPr lang="ru-RU" sz="2800" dirty="0" smtClean="0"/>
            </a:br>
            <a:r>
              <a:rPr lang="ru-RU" sz="2400" b="0" dirty="0" err="1" smtClean="0">
                <a:effectLst/>
              </a:rPr>
              <a:t>Трехпрестольная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>
                <a:effectLst/>
              </a:rPr>
              <a:t>церковь Благовещения Пресвятой Богородицы построена в 1755 году в модном тогда барочном стиле. Позднее появляются приделы — престолы в честь святого Василия Вели­кого (освящен в 1763 году) и Николая Чудотворца (освя­щен в 1785 году</a:t>
            </a:r>
            <a:r>
              <a:rPr lang="ru-RU" sz="2400" b="0" dirty="0" smtClean="0">
                <a:effectLst/>
              </a:rPr>
              <a:t>). Разрушена к 1930 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780928"/>
            <a:ext cx="4608512" cy="3240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46085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3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Братский корпус и церковь Святого Германа (</a:t>
            </a:r>
            <a:r>
              <a:rPr lang="en-US" sz="2400" dirty="0" smtClean="0"/>
              <a:t>XVIII-</a:t>
            </a:r>
            <a:r>
              <a:rPr lang="ru-RU" sz="2400" dirty="0" smtClean="0"/>
              <a:t>нач.</a:t>
            </a:r>
            <a:r>
              <a:rPr lang="en-US" sz="2400" dirty="0" smtClean="0"/>
              <a:t>XX</a:t>
            </a:r>
            <a:r>
              <a:rPr lang="ru-RU" sz="2400" dirty="0" smtClean="0"/>
              <a:t>в.)</a:t>
            </a:r>
            <a:br>
              <a:rPr lang="ru-RU" sz="2400" dirty="0" smtClean="0"/>
            </a:br>
            <a:r>
              <a:rPr lang="ru-RU" sz="2000" dirty="0" err="1"/>
              <a:t>Германово-Митрофановская</a:t>
            </a:r>
            <a:r>
              <a:rPr lang="ru-RU" sz="2000" b="0" dirty="0">
                <a:effectLst/>
              </a:rPr>
              <a:t> церковь была сооружена в конце XVIII века при братском корпусе Успенского монастыря. Освящена в декабре 1799 года во имя святите­лей Германа Казанского и Митрофана Воронежского</a:t>
            </a:r>
            <a:r>
              <a:rPr lang="ru-RU" sz="2000" b="0" dirty="0" smtClean="0">
                <a:effectLst/>
              </a:rPr>
              <a:t>. В начале </a:t>
            </a:r>
            <a:r>
              <a:rPr lang="en-US" sz="2000" b="0" dirty="0" smtClean="0">
                <a:effectLst/>
              </a:rPr>
              <a:t>XX</a:t>
            </a:r>
            <a:r>
              <a:rPr lang="ru-RU" sz="2000" b="0" dirty="0" smtClean="0">
                <a:effectLst/>
              </a:rPr>
              <a:t>в. церковь была разобрана.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492896"/>
            <a:ext cx="5040560" cy="36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04056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0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61066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Надвратная церковь Вознесения (нач.</a:t>
            </a:r>
            <a:r>
              <a:rPr lang="en-US" sz="2800" dirty="0" smtClean="0"/>
              <a:t>XX</a:t>
            </a:r>
            <a:r>
              <a:rPr lang="ru-RU" sz="2800" dirty="0" smtClean="0"/>
              <a:t>в.)</a:t>
            </a:r>
            <a:br>
              <a:rPr lang="ru-RU" sz="2800" dirty="0" smtClean="0"/>
            </a:br>
            <a:r>
              <a:rPr lang="ru-RU" sz="2200" b="0" dirty="0">
                <a:effectLst/>
              </a:rPr>
              <a:t>Церковь Вознесения Господнего находилась над юж­ными вратами Успенского монастыря. Построена в нача­ле XVIII века на месте обветшавшей деревянной церкви Бориса и Глеба (</a:t>
            </a:r>
            <a:r>
              <a:rPr lang="ru-RU" sz="2200" b="0" dirty="0" err="1">
                <a:effectLst/>
              </a:rPr>
              <a:t>Брисоглебской</a:t>
            </a:r>
            <a:r>
              <a:rPr lang="ru-RU" sz="2200" b="0" dirty="0">
                <a:effectLst/>
              </a:rPr>
              <a:t> церкви</a:t>
            </a:r>
            <a:r>
              <a:rPr lang="ru-RU" sz="2200" b="0" dirty="0" smtClean="0">
                <a:effectLst/>
              </a:rPr>
              <a:t>). Разрушена в 30-х годах </a:t>
            </a:r>
            <a:r>
              <a:rPr lang="en-US" sz="2200" b="0" dirty="0" smtClean="0">
                <a:effectLst/>
              </a:rPr>
              <a:t>XX</a:t>
            </a:r>
            <a:r>
              <a:rPr lang="ru-RU" sz="2200" b="0" dirty="0" smtClean="0">
                <a:effectLst/>
              </a:rPr>
              <a:t>в.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2779752" cy="4155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808312" cy="50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20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</a:rPr>
              <a:t>Остров-град </a:t>
            </a:r>
            <a:r>
              <a:rPr lang="ru-RU" sz="2800" dirty="0">
                <a:effectLst/>
              </a:rPr>
              <a:t>Свияжск расположен в живописном устье реки </a:t>
            </a:r>
            <a:r>
              <a:rPr lang="ru-RU" sz="2800" dirty="0" err="1">
                <a:effectLst/>
              </a:rPr>
              <a:t>Свияги</a:t>
            </a:r>
            <a:r>
              <a:rPr lang="ru-RU" sz="2800" dirty="0">
                <a:effectLst/>
              </a:rPr>
              <a:t> на высоком холме-останце, в 30 км от Казани.</a:t>
            </a:r>
            <a:endParaRPr lang="ru-RU" sz="2800" dirty="0"/>
          </a:p>
        </p:txBody>
      </p:sp>
      <p:pic>
        <p:nvPicPr>
          <p:cNvPr id="4" name="slide" descr="http://gokazan.ru/upload/photogallery/view_366.b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4076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74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ХРАМЫ СВИЯЖСКА</a:t>
            </a:r>
            <a:endParaRPr lang="ru-RU" dirty="0"/>
          </a:p>
        </p:txBody>
      </p:sp>
      <p:pic>
        <p:nvPicPr>
          <p:cNvPr id="5" name="Объект 4" descr="http://sviyazhsk.info/img/8981f6c58885d625282576a5e8a586f5a8f564d8b26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0485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49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258816" cy="6048672"/>
          </a:xfrm>
        </p:spPr>
        <p:txBody>
          <a:bodyPr>
            <a:normAutofit/>
          </a:bodyPr>
          <a:lstStyle/>
          <a:p>
            <a:r>
              <a:rPr lang="ru-RU" dirty="0" smtClean="0"/>
              <a:t>УСПЕНСКИЙ СОБОР</a:t>
            </a:r>
            <a:br>
              <a:rPr lang="ru-RU" dirty="0" smtClean="0"/>
            </a:br>
            <a:r>
              <a:rPr lang="ru-RU" sz="2200" dirty="0" smtClean="0">
                <a:effectLst/>
              </a:rPr>
              <a:t>Центральным </a:t>
            </a:r>
            <a:r>
              <a:rPr lang="ru-RU" sz="2200" dirty="0">
                <a:effectLst/>
              </a:rPr>
              <a:t>православным храмом в Свияжске является Успенский собор</a:t>
            </a:r>
            <a:r>
              <a:rPr lang="ru-RU" sz="2200" dirty="0" smtClean="0">
                <a:effectLst/>
              </a:rPr>
              <a:t>.</a:t>
            </a:r>
            <a:r>
              <a:rPr lang="ru-RU" sz="2400" dirty="0">
                <a:effectLst/>
              </a:rPr>
              <a:t> Датой основания Успенского собора считается 28 июня 1555 г., когда на </a:t>
            </a:r>
            <a:r>
              <a:rPr lang="ru-RU" sz="2400" dirty="0" smtClean="0">
                <a:effectLst/>
              </a:rPr>
              <a:t>Остров-град </a:t>
            </a:r>
            <a:r>
              <a:rPr lang="ru-RU" sz="2400" dirty="0">
                <a:effectLst/>
              </a:rPr>
              <a:t>С</a:t>
            </a:r>
            <a:r>
              <a:rPr lang="ru-RU" sz="2400" dirty="0" smtClean="0">
                <a:effectLst/>
              </a:rPr>
              <a:t>вияжск</a:t>
            </a:r>
            <a:r>
              <a:rPr lang="ru-RU" sz="2400" dirty="0">
                <a:effectLst/>
              </a:rPr>
              <a:t> прибыла миссия, чтобы основать «великий и первостепенный монастырь». </a:t>
            </a:r>
            <a:endParaRPr lang="ru-RU" sz="2200" dirty="0"/>
          </a:p>
        </p:txBody>
      </p:sp>
      <p:pic>
        <p:nvPicPr>
          <p:cNvPr id="4" name="Объект 3" descr="Успенский собор">
            <a:hlinkClick r:id="rId2" tooltip="&quot;Общий вид на Успенский собор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60040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51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ТРОИЦКАЯ ЦЕРКОВЬ</a:t>
            </a:r>
            <a:br>
              <a:rPr lang="ru-RU" dirty="0" smtClean="0"/>
            </a:br>
            <a:r>
              <a:rPr lang="ru-RU" sz="2700" dirty="0" smtClean="0">
                <a:effectLst/>
              </a:rPr>
              <a:t>На острове Свияжске с XVI в. сохранился уникальный и </a:t>
            </a:r>
            <a:r>
              <a:rPr lang="ru-RU" sz="2700" dirty="0">
                <a:effectLst/>
              </a:rPr>
              <a:t>единственный </a:t>
            </a:r>
            <a:r>
              <a:rPr lang="ru-RU" sz="2700" dirty="0" smtClean="0">
                <a:effectLst/>
              </a:rPr>
              <a:t>памятник </a:t>
            </a:r>
            <a:r>
              <a:rPr lang="ru-RU" sz="2700" dirty="0">
                <a:effectLst/>
              </a:rPr>
              <a:t>деревянного зодчества Поволжья – Троицкая церковь. </a:t>
            </a:r>
            <a:r>
              <a:rPr lang="ru-RU" sz="2400" dirty="0">
                <a:effectLst/>
              </a:rPr>
              <a:t>Храм первоначально относился к Троице-Сергиевскому монастырю, который был основан в 1551 г. на острове Свияжске по указу Ивана Грозного. </a:t>
            </a:r>
            <a:endParaRPr lang="ru-RU" sz="2700" dirty="0">
              <a:effectLst/>
            </a:endParaRPr>
          </a:p>
        </p:txBody>
      </p:sp>
      <p:pic>
        <p:nvPicPr>
          <p:cNvPr id="4" name="Объект 3" descr="Троицкая церковь">
            <a:hlinkClick r:id="rId2" tooltip="&quot;Общий вид на Троицкую церковь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446449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2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Сергиевская церковь </a:t>
            </a:r>
            <a:r>
              <a:rPr lang="ru-RU" sz="2700" dirty="0">
                <a:effectLst/>
              </a:rPr>
              <a:t>п</a:t>
            </a:r>
            <a:r>
              <a:rPr lang="ru-RU" sz="2700" dirty="0" smtClean="0">
                <a:effectLst/>
              </a:rPr>
              <a:t>ервоначально </a:t>
            </a:r>
            <a:r>
              <a:rPr lang="ru-RU" sz="2700" dirty="0">
                <a:effectLst/>
              </a:rPr>
              <a:t>церковь была деревянной. В начале XVII в. храм был перестроен и становится каменным. Церковь была освещена 7 октября 1604 г. в честь особо почитаемого православного русского Святого – Сергия Радонежского. Именно Сергиевская церковь станет центром Троице-Сергиевского монастыря.</a:t>
            </a:r>
            <a:br>
              <a:rPr lang="ru-RU" sz="2700" dirty="0">
                <a:effectLst/>
              </a:rPr>
            </a:br>
            <a:endParaRPr lang="ru-RU" sz="2700" dirty="0"/>
          </a:p>
        </p:txBody>
      </p:sp>
      <p:pic>
        <p:nvPicPr>
          <p:cNvPr id="4" name="Объект 3" descr="Сергиевская церковь">
            <a:hlinkClick r:id="rId2" tooltip="&quot;Общий вид на Сергиевскую церковь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356992"/>
            <a:ext cx="4824537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43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</a:rPr>
              <a:t>Церковь Святых равноапостольных Константина и Елены</a:t>
            </a:r>
            <a:r>
              <a:rPr lang="ru-RU" sz="2400" dirty="0">
                <a:effectLst/>
              </a:rPr>
              <a:t> – это единственная сохранившаяся в </a:t>
            </a:r>
            <a:r>
              <a:rPr lang="ru-RU" sz="2400" u="sng" dirty="0" smtClean="0">
                <a:effectLst/>
              </a:rPr>
              <a:t>Свияжске </a:t>
            </a:r>
            <a:r>
              <a:rPr lang="ru-RU" sz="2400" dirty="0" smtClean="0">
                <a:effectLst/>
              </a:rPr>
              <a:t>посадская </a:t>
            </a:r>
            <a:r>
              <a:rPr lang="ru-RU" sz="2400" dirty="0">
                <a:effectLst/>
              </a:rPr>
              <a:t>церковь. 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Храм был построен в конце XVII в. с отдельной колокольней. </a:t>
            </a:r>
            <a:r>
              <a:rPr lang="ru-RU" sz="2400" dirty="0" smtClean="0">
                <a:effectLst/>
              </a:rPr>
              <a:t> </a:t>
            </a:r>
            <a:endParaRPr lang="ru-RU" sz="2400" dirty="0"/>
          </a:p>
        </p:txBody>
      </p:sp>
      <p:pic>
        <p:nvPicPr>
          <p:cNvPr id="4" name="Объект 3" descr="Церковь Константина и Елены">
            <a:hlinkClick r:id="rId2" tooltip="&quot;Общий вид на церковь Константина и Елены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608512" cy="2952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44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04664"/>
            <a:ext cx="4690864" cy="59046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Церковь Николая Чудотворца </a:t>
            </a:r>
            <a:r>
              <a:rPr lang="ru-RU" sz="2400" dirty="0" smtClean="0">
                <a:effectLst/>
              </a:rPr>
              <a:t>– это одна из архитектурных жемчужин историко-культурного комплекса </a:t>
            </a:r>
            <a:r>
              <a:rPr lang="ru-RU" sz="2400" u="sng" dirty="0" smtClean="0">
                <a:effectLst/>
              </a:rPr>
              <a:t>Свияжска. </a:t>
            </a:r>
            <a:r>
              <a:rPr lang="ru-RU" sz="2400" dirty="0">
                <a:effectLst/>
              </a:rPr>
              <a:t>Некоторые исследователи считают что, что церковь Николая Чудотворца – это первый каменный храм-</a:t>
            </a:r>
            <a:r>
              <a:rPr lang="ru-RU" sz="2400" dirty="0" err="1">
                <a:effectLst/>
              </a:rPr>
              <a:t>крещальня</a:t>
            </a:r>
            <a:r>
              <a:rPr lang="ru-RU" sz="2400" dirty="0">
                <a:effectLst/>
              </a:rPr>
              <a:t> на побережье Волги</a:t>
            </a:r>
            <a:r>
              <a:rPr lang="ru-RU" sz="2400" dirty="0" smtClean="0">
                <a:effectLst/>
              </a:rPr>
              <a:t>. 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Она была </a:t>
            </a:r>
            <a:r>
              <a:rPr lang="ru-RU" sz="2400" dirty="0">
                <a:effectLst/>
              </a:rPr>
              <a:t>заложена в 1555 г. и освящена архимандритом Германом 6 декабря 1556 г. </a:t>
            </a:r>
            <a:endParaRPr lang="ru-RU" sz="2400" dirty="0"/>
          </a:p>
        </p:txBody>
      </p:sp>
      <p:pic>
        <p:nvPicPr>
          <p:cNvPr id="4" name="Объект 3" descr="Церковь на Свияжске">
            <a:hlinkClick r:id="rId2" tooltip="&quot;Церковь Николая Чудотворца фото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09634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29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088232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Собор Богоматери Всех Скорбящих Радости </a:t>
            </a:r>
            <a:r>
              <a:rPr lang="ru-RU" sz="2000" dirty="0">
                <a:effectLst/>
              </a:rPr>
              <a:t>является одним из самых больших православных храмов, расположенных на территории Острова-града. Храм строился в 1896 – 1906 гг. по проекту Ф. Н. Малиновского и был освящен во имя чудотворной иконы Богородицы «Всех Скорбящих Радости». </a:t>
            </a:r>
            <a:endParaRPr lang="ru-RU" sz="2000" dirty="0"/>
          </a:p>
        </p:txBody>
      </p:sp>
      <p:pic>
        <p:nvPicPr>
          <p:cNvPr id="4" name="Объект 3" descr="Собор Богоматери">
            <a:hlinkClick r:id="rId2" tooltip="&quot;Собор Богоматери Всех Скорбящих Радости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24847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08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970784" cy="59046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Несохранившиеся храмы Свияжска.</a:t>
            </a:r>
            <a:br>
              <a:rPr lang="ru-RU" sz="2800" dirty="0" smtClean="0"/>
            </a:br>
            <a:r>
              <a:rPr lang="ru-RU" sz="2800" dirty="0" smtClean="0"/>
              <a:t>Собор Рождества Пресвятой Богородицы (</a:t>
            </a:r>
            <a:r>
              <a:rPr lang="en-US" sz="2800" dirty="0" smtClean="0"/>
              <a:t>XVI</a:t>
            </a:r>
            <a:r>
              <a:rPr lang="ru-RU" sz="2800" dirty="0" smtClean="0"/>
              <a:t> в.)</a:t>
            </a:r>
            <a:br>
              <a:rPr lang="ru-RU" sz="2800" dirty="0" smtClean="0"/>
            </a:br>
            <a:r>
              <a:rPr lang="ru-RU" sz="2200" b="0" dirty="0">
                <a:effectLst/>
              </a:rPr>
              <a:t>Первоначально деревянное здание собора было построено одновременно с крепостными укреплениями в 1551 году.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0" dirty="0">
                <a:effectLst/>
              </a:rPr>
              <a:t>В 1567 году на месте деревянной церкви псковскими мастерами из кирпича и камня выстроен каменный однокупольный </a:t>
            </a:r>
            <a:r>
              <a:rPr lang="ru-RU" sz="2200" b="0" dirty="0" err="1">
                <a:effectLst/>
              </a:rPr>
              <a:t>четырехстолпный</a:t>
            </a:r>
            <a:r>
              <a:rPr lang="ru-RU" sz="2200" b="0" dirty="0">
                <a:effectLst/>
              </a:rPr>
              <a:t> храм</a:t>
            </a:r>
            <a:r>
              <a:rPr lang="ru-RU" sz="2200" b="0" dirty="0" smtClean="0">
                <a:effectLst/>
              </a:rPr>
              <a:t>. Разрушен в 1928 году.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3240360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2403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855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</TotalTime>
  <Words>197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II Общероссийский Конкурс  «Мой родной край»  номинация  «Разработка внеклассного мероприятия по краеведению в школе» Презентация «храмы свияжска» </vt:lpstr>
      <vt:lpstr>ХРАМЫ СВИЯЖСКА</vt:lpstr>
      <vt:lpstr>УСПЕНСКИЙ СОБОР Центральным православным храмом в Свияжске является Успенский собор. Датой основания Успенского собора считается 28 июня 1555 г., когда на Остров-град Свияжск прибыла миссия, чтобы основать «великий и первостепенный монастырь». </vt:lpstr>
      <vt:lpstr>ТРОИЦКАЯ ЦЕРКОВЬ На острове Свияжске с XVI в. сохранился уникальный и единственный памятник деревянного зодчества Поволжья – Троицкая церковь. Храм первоначально относился к Троице-Сергиевскому монастырю, который был основан в 1551 г. на острове Свияжске по указу Ивана Грозного. </vt:lpstr>
      <vt:lpstr>Сергиевская церковь первоначально церковь была деревянной. В начале XVII в. храм был перестроен и становится каменным. Церковь была освещена 7 октября 1604 г. в честь особо почитаемого православного русского Святого – Сергия Радонежского. Именно Сергиевская церковь станет центром Троице-Сергиевского монастыря. </vt:lpstr>
      <vt:lpstr>Церковь Святых равноапостольных Константина и Елены – это единственная сохранившаяся в Свияжске посадская церковь.  Храм был построен в конце XVII в. с отдельной колокольней.  </vt:lpstr>
      <vt:lpstr>Церковь Николая Чудотворца – это одна из архитектурных жемчужин историко-культурного комплекса Свияжска. Некоторые исследователи считают что, что церковь Николая Чудотворца – это первый каменный храм-крещальня на побережье Волги.  Она была заложена в 1555 г. и освящена архимандритом Германом 6 декабря 1556 г. </vt:lpstr>
      <vt:lpstr>Собор Богоматери Всех Скорбящих Радости является одним из самых больших православных храмов, расположенных на территории Острова-града. Храм строился в 1896 – 1906 гг. по проекту Ф. Н. Малиновского и был освящен во имя чудотворной иконы Богородицы «Всех Скорбящих Радости». </vt:lpstr>
      <vt:lpstr>Несохранившиеся храмы Свияжска. Собор Рождества Пресвятой Богородицы (XVI в.) Первоначально деревянное здание собора было построено одновременно с крепостными укреплениями в 1551 году. В 1567 году на месте деревянной церкви псковскими мастерами из кирпича и камня выстроен каменный однокупольный четырехстолпный храм. Разрушен в 1928 году.</vt:lpstr>
      <vt:lpstr>Никольска приходская церковь (1734 г) Трехпрестольная церковь Николая Чудотворца пост­роена из кирпича в 1734 году взамен деревянного здания церкви «Николы, что в жильцах», возведенной в 1551 году. Наиболее почитаемой в приходе была икона Николая Чудотворца. Храм разобран в 30-х годах XX века. </vt:lpstr>
      <vt:lpstr>Софийская (Тихвинская) церковь (1735 г) Софийская каменная церковь построена в 1735 году вместо обветшавшего деревянного храма в честь Тихвинской иконы Божьей Матери. В 1740 году был освящен новый главный пре­стол в честь Софии Премудрости Божией. К началу XX века церковь имела колокольню и два придела: Тихвинский и Крестовоздвиженский (построен в 1889 г.). Разрушена в конце 20-х годов XX века.</vt:lpstr>
      <vt:lpstr>Благовещенская приходская церковь (1755 г) Трехпрестольная церковь Благовещения Пресвятой Богородицы построена в 1755 году в модном тогда барочном стиле. Позднее появляются приделы — престолы в честь святого Василия Вели­кого (освящен в 1763 году) и Николая Чудотворца (освя­щен в 1785 году). Разрушена к 1930 г.</vt:lpstr>
      <vt:lpstr>Братский корпус и церковь Святого Германа (XVIII-нач.XXв.) Германово-Митрофановская церковь была сооружена в конце XVIII века при братском корпусе Успенского монастыря. Освящена в декабре 1799 года во имя святите­лей Германа Казанского и Митрофана Воронежского. В начале XXв. церковь была разобрана. </vt:lpstr>
      <vt:lpstr>Надвратная церковь Вознесения (нач.XXв.) Церковь Вознесения Господнего находилась над юж­ными вратами Успенского монастыря. Построена в нача­ле XVIII века на месте обветшавшей деревянной церкви Бориса и Глеба (Брисоглебской церкви). Разрушена в 30-х годах XXв. </vt:lpstr>
      <vt:lpstr>Остров-град Свияжск расположен в живописном устье реки Свияги на высоком холме-останце, в 30 км от Казани.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«храмы свияжска»</dc:title>
  <dc:creator>марина</dc:creator>
  <cp:lastModifiedBy>марина</cp:lastModifiedBy>
  <cp:revision>20</cp:revision>
  <dcterms:created xsi:type="dcterms:W3CDTF">2013-03-15T14:25:00Z</dcterms:created>
  <dcterms:modified xsi:type="dcterms:W3CDTF">2014-02-12T07:31:07Z</dcterms:modified>
</cp:coreProperties>
</file>