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7" r:id="rId21"/>
    <p:sldId id="278" r:id="rId22"/>
    <p:sldId id="280" r:id="rId23"/>
    <p:sldId id="282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99"/>
    <a:srgbClr val="70AC2E"/>
    <a:srgbClr val="C19FFF"/>
    <a:srgbClr val="CAB4EA"/>
    <a:srgbClr val="D3B5E9"/>
    <a:srgbClr val="D68B1C"/>
    <a:srgbClr val="FFE0A3"/>
    <a:srgbClr val="D0005E"/>
    <a:srgbClr val="BE026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6370338" cy="15637033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E562B-436B-4A10-B306-D46041EFCA05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FE13B7-983E-4280-9783-B45D44646046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Типы величин</a:t>
          </a:r>
          <a:endParaRPr lang="ru-RU" dirty="0"/>
        </a:p>
      </dgm:t>
    </dgm:pt>
    <dgm:pt modelId="{97F23610-5FAB-4D2C-AB69-8237D5CF4E8C}" type="parTrans" cxnId="{968E4A2F-7C5F-4B3D-8AD8-0CA6CD1F8DF8}">
      <dgm:prSet/>
      <dgm:spPr/>
      <dgm:t>
        <a:bodyPr/>
        <a:lstStyle/>
        <a:p>
          <a:endParaRPr lang="ru-RU"/>
        </a:p>
      </dgm:t>
    </dgm:pt>
    <dgm:pt modelId="{6AB1958E-F55A-4721-8548-53D6D23F73F2}" type="sibTrans" cxnId="{968E4A2F-7C5F-4B3D-8AD8-0CA6CD1F8DF8}">
      <dgm:prSet/>
      <dgm:spPr/>
      <dgm:t>
        <a:bodyPr/>
        <a:lstStyle/>
        <a:p>
          <a:endParaRPr lang="ru-RU"/>
        </a:p>
      </dgm:t>
    </dgm:pt>
    <dgm:pt modelId="{991FB9FC-7FE7-4BA0-87B9-5CEB03570E90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числовой</a:t>
          </a:r>
          <a:endParaRPr lang="ru-RU" dirty="0"/>
        </a:p>
      </dgm:t>
    </dgm:pt>
    <dgm:pt modelId="{92088BC3-5AB8-4C9E-A171-A32D8B5C4CC2}" type="parTrans" cxnId="{62E15D30-E635-484F-AC4A-F149DF5B6820}">
      <dgm:prSet/>
      <dgm:spPr/>
      <dgm:t>
        <a:bodyPr/>
        <a:lstStyle/>
        <a:p>
          <a:endParaRPr lang="ru-RU"/>
        </a:p>
      </dgm:t>
    </dgm:pt>
    <dgm:pt modelId="{2FD16F5B-9543-42F8-92F7-8BBB0CBD1F28}" type="sibTrans" cxnId="{62E15D30-E635-484F-AC4A-F149DF5B6820}">
      <dgm:prSet/>
      <dgm:spPr/>
      <dgm:t>
        <a:bodyPr/>
        <a:lstStyle/>
        <a:p>
          <a:endParaRPr lang="ru-RU"/>
        </a:p>
      </dgm:t>
    </dgm:pt>
    <dgm:pt modelId="{B144F300-A10B-41FB-89A0-53BE15E471DF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символьный</a:t>
          </a:r>
          <a:endParaRPr lang="ru-RU" dirty="0"/>
        </a:p>
      </dgm:t>
    </dgm:pt>
    <dgm:pt modelId="{743D4CD4-B7CC-4E6C-93E3-D16574BF43B5}" type="parTrans" cxnId="{9B39CE0B-EDD2-4FBB-A536-BB853482EFF7}">
      <dgm:prSet/>
      <dgm:spPr/>
      <dgm:t>
        <a:bodyPr/>
        <a:lstStyle/>
        <a:p>
          <a:endParaRPr lang="ru-RU"/>
        </a:p>
      </dgm:t>
    </dgm:pt>
    <dgm:pt modelId="{16045F18-56CB-4BBB-9AFE-5F3E6D28A03A}" type="sibTrans" cxnId="{9B39CE0B-EDD2-4FBB-A536-BB853482EFF7}">
      <dgm:prSet/>
      <dgm:spPr/>
      <dgm:t>
        <a:bodyPr/>
        <a:lstStyle/>
        <a:p>
          <a:endParaRPr lang="ru-RU"/>
        </a:p>
      </dgm:t>
    </dgm:pt>
    <dgm:pt modelId="{9A1720E6-55DA-4559-B68F-4F88644417C1}">
      <dgm:prSet phldrT="[Текст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dirty="0" smtClean="0"/>
            <a:t>логический</a:t>
          </a:r>
          <a:endParaRPr lang="ru-RU" dirty="0"/>
        </a:p>
      </dgm:t>
    </dgm:pt>
    <dgm:pt modelId="{5EC66FC0-FC48-474F-877B-CB55FE2E1EBD}" type="parTrans" cxnId="{56D48A9E-7C56-4788-A2C5-BDD849301B22}">
      <dgm:prSet/>
      <dgm:spPr/>
      <dgm:t>
        <a:bodyPr/>
        <a:lstStyle/>
        <a:p>
          <a:endParaRPr lang="ru-RU"/>
        </a:p>
      </dgm:t>
    </dgm:pt>
    <dgm:pt modelId="{4516EFF4-7C9F-49E7-B4C6-21E9B0621D1C}" type="sibTrans" cxnId="{56D48A9E-7C56-4788-A2C5-BDD849301B22}">
      <dgm:prSet/>
      <dgm:spPr/>
      <dgm:t>
        <a:bodyPr/>
        <a:lstStyle/>
        <a:p>
          <a:endParaRPr lang="ru-RU"/>
        </a:p>
      </dgm:t>
    </dgm:pt>
    <dgm:pt modelId="{23ED30D4-FB14-4876-A80A-3DE221935230}" type="pres">
      <dgm:prSet presAssocID="{5B3E562B-436B-4A10-B306-D46041EFCA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8D9204D-A18A-4B4D-A46E-8518372D1EFA}" type="pres">
      <dgm:prSet presAssocID="{A1FE13B7-983E-4280-9783-B45D44646046}" presName="hierRoot1" presStyleCnt="0">
        <dgm:presLayoutVars>
          <dgm:hierBranch val="init"/>
        </dgm:presLayoutVars>
      </dgm:prSet>
      <dgm:spPr/>
    </dgm:pt>
    <dgm:pt modelId="{3348B700-7CF7-4EFD-97D6-17C5FE37953B}" type="pres">
      <dgm:prSet presAssocID="{A1FE13B7-983E-4280-9783-B45D44646046}" presName="rootComposite1" presStyleCnt="0"/>
      <dgm:spPr/>
    </dgm:pt>
    <dgm:pt modelId="{0FB84AB1-B513-45CA-9C99-E3E4EDB59B3E}" type="pres">
      <dgm:prSet presAssocID="{A1FE13B7-983E-4280-9783-B45D4464604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0DE4B56-DB1F-4CD3-B07E-10544FA94F97}" type="pres">
      <dgm:prSet presAssocID="{A1FE13B7-983E-4280-9783-B45D4464604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B26A026A-4ABA-47CC-B2F4-6A736F8012AF}" type="pres">
      <dgm:prSet presAssocID="{A1FE13B7-983E-4280-9783-B45D44646046}" presName="hierChild2" presStyleCnt="0"/>
      <dgm:spPr/>
    </dgm:pt>
    <dgm:pt modelId="{60518DDA-A38E-4B64-B81B-00B944229BEE}" type="pres">
      <dgm:prSet presAssocID="{92088BC3-5AB8-4C9E-A171-A32D8B5C4CC2}" presName="Name37" presStyleLbl="parChTrans1D2" presStyleIdx="0" presStyleCnt="3"/>
      <dgm:spPr/>
      <dgm:t>
        <a:bodyPr/>
        <a:lstStyle/>
        <a:p>
          <a:endParaRPr lang="ru-RU"/>
        </a:p>
      </dgm:t>
    </dgm:pt>
    <dgm:pt modelId="{CEF2463D-51D8-4C0D-B6E3-3587690EF615}" type="pres">
      <dgm:prSet presAssocID="{991FB9FC-7FE7-4BA0-87B9-5CEB03570E90}" presName="hierRoot2" presStyleCnt="0">
        <dgm:presLayoutVars>
          <dgm:hierBranch val="init"/>
        </dgm:presLayoutVars>
      </dgm:prSet>
      <dgm:spPr/>
    </dgm:pt>
    <dgm:pt modelId="{61B32397-96AA-45A2-84AA-19A3C6327EAB}" type="pres">
      <dgm:prSet presAssocID="{991FB9FC-7FE7-4BA0-87B9-5CEB03570E90}" presName="rootComposite" presStyleCnt="0"/>
      <dgm:spPr/>
    </dgm:pt>
    <dgm:pt modelId="{146B6A69-6181-492C-835A-6396D9737164}" type="pres">
      <dgm:prSet presAssocID="{991FB9FC-7FE7-4BA0-87B9-5CEB03570E9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748119-2185-4029-A97F-5CA8F7A74629}" type="pres">
      <dgm:prSet presAssocID="{991FB9FC-7FE7-4BA0-87B9-5CEB03570E9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CCA92F1-1EF3-47A4-A628-7A6D4C7EA4F5}" type="pres">
      <dgm:prSet presAssocID="{991FB9FC-7FE7-4BA0-87B9-5CEB03570E90}" presName="hierChild4" presStyleCnt="0"/>
      <dgm:spPr/>
    </dgm:pt>
    <dgm:pt modelId="{94A7B1EF-4A00-4B49-BAC8-CF3C913600EE}" type="pres">
      <dgm:prSet presAssocID="{991FB9FC-7FE7-4BA0-87B9-5CEB03570E90}" presName="hierChild5" presStyleCnt="0"/>
      <dgm:spPr/>
    </dgm:pt>
    <dgm:pt modelId="{6A17706B-2F0E-40DC-8F59-5B1857353972}" type="pres">
      <dgm:prSet presAssocID="{743D4CD4-B7CC-4E6C-93E3-D16574BF43B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03EBCBD7-9AFE-45D9-B08E-099B5AC1F787}" type="pres">
      <dgm:prSet presAssocID="{B144F300-A10B-41FB-89A0-53BE15E471DF}" presName="hierRoot2" presStyleCnt="0">
        <dgm:presLayoutVars>
          <dgm:hierBranch val="init"/>
        </dgm:presLayoutVars>
      </dgm:prSet>
      <dgm:spPr/>
    </dgm:pt>
    <dgm:pt modelId="{5B7D876E-09D6-4A3C-A8B0-7EA063996CB3}" type="pres">
      <dgm:prSet presAssocID="{B144F300-A10B-41FB-89A0-53BE15E471DF}" presName="rootComposite" presStyleCnt="0"/>
      <dgm:spPr/>
    </dgm:pt>
    <dgm:pt modelId="{8D386A50-3364-4EE8-B748-1FDFED82674A}" type="pres">
      <dgm:prSet presAssocID="{B144F300-A10B-41FB-89A0-53BE15E471D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91186C-7872-4529-853B-153FDDB24820}" type="pres">
      <dgm:prSet presAssocID="{B144F300-A10B-41FB-89A0-53BE15E471DF}" presName="rootConnector" presStyleLbl="node2" presStyleIdx="1" presStyleCnt="3"/>
      <dgm:spPr/>
      <dgm:t>
        <a:bodyPr/>
        <a:lstStyle/>
        <a:p>
          <a:endParaRPr lang="ru-RU"/>
        </a:p>
      </dgm:t>
    </dgm:pt>
    <dgm:pt modelId="{6F36778D-88F6-43A1-ABDF-352123F02DC6}" type="pres">
      <dgm:prSet presAssocID="{B144F300-A10B-41FB-89A0-53BE15E471DF}" presName="hierChild4" presStyleCnt="0"/>
      <dgm:spPr/>
    </dgm:pt>
    <dgm:pt modelId="{9C730A5B-4C46-45A1-BFAB-796A9E3D059E}" type="pres">
      <dgm:prSet presAssocID="{B144F300-A10B-41FB-89A0-53BE15E471DF}" presName="hierChild5" presStyleCnt="0"/>
      <dgm:spPr/>
    </dgm:pt>
    <dgm:pt modelId="{8F547FA8-561D-4161-BCFE-F49AEFCBB6BB}" type="pres">
      <dgm:prSet presAssocID="{5EC66FC0-FC48-474F-877B-CB55FE2E1EB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74B01C79-7E4F-4996-AE9C-702809A04B5D}" type="pres">
      <dgm:prSet presAssocID="{9A1720E6-55DA-4559-B68F-4F88644417C1}" presName="hierRoot2" presStyleCnt="0">
        <dgm:presLayoutVars>
          <dgm:hierBranch val="init"/>
        </dgm:presLayoutVars>
      </dgm:prSet>
      <dgm:spPr/>
    </dgm:pt>
    <dgm:pt modelId="{13A42D35-B86F-4AA5-B625-E85DE5C667F9}" type="pres">
      <dgm:prSet presAssocID="{9A1720E6-55DA-4559-B68F-4F88644417C1}" presName="rootComposite" presStyleCnt="0"/>
      <dgm:spPr/>
    </dgm:pt>
    <dgm:pt modelId="{9EB01733-3492-4396-B27F-F1FC0626A206}" type="pres">
      <dgm:prSet presAssocID="{9A1720E6-55DA-4559-B68F-4F88644417C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0F074A5-95FB-4E17-BEA8-C89BCB01F3C2}" type="pres">
      <dgm:prSet presAssocID="{9A1720E6-55DA-4559-B68F-4F88644417C1}" presName="rootConnector" presStyleLbl="node2" presStyleIdx="2" presStyleCnt="3"/>
      <dgm:spPr/>
      <dgm:t>
        <a:bodyPr/>
        <a:lstStyle/>
        <a:p>
          <a:endParaRPr lang="ru-RU"/>
        </a:p>
      </dgm:t>
    </dgm:pt>
    <dgm:pt modelId="{D72823D3-36B4-4E04-A631-CD18AAAB4BC8}" type="pres">
      <dgm:prSet presAssocID="{9A1720E6-55DA-4559-B68F-4F88644417C1}" presName="hierChild4" presStyleCnt="0"/>
      <dgm:spPr/>
    </dgm:pt>
    <dgm:pt modelId="{A0E472B9-B961-48DB-9A48-29134AA49782}" type="pres">
      <dgm:prSet presAssocID="{9A1720E6-55DA-4559-B68F-4F88644417C1}" presName="hierChild5" presStyleCnt="0"/>
      <dgm:spPr/>
    </dgm:pt>
    <dgm:pt modelId="{F6341811-5423-46F6-AD95-F6ACDDAE1556}" type="pres">
      <dgm:prSet presAssocID="{A1FE13B7-983E-4280-9783-B45D44646046}" presName="hierChild3" presStyleCnt="0"/>
      <dgm:spPr/>
    </dgm:pt>
  </dgm:ptLst>
  <dgm:cxnLst>
    <dgm:cxn modelId="{9B39CE0B-EDD2-4FBB-A536-BB853482EFF7}" srcId="{A1FE13B7-983E-4280-9783-B45D44646046}" destId="{B144F300-A10B-41FB-89A0-53BE15E471DF}" srcOrd="1" destOrd="0" parTransId="{743D4CD4-B7CC-4E6C-93E3-D16574BF43B5}" sibTransId="{16045F18-56CB-4BBB-9AFE-5F3E6D28A03A}"/>
    <dgm:cxn modelId="{F49E59EC-1753-4BFE-8ECC-CD8F41357CAE}" type="presOf" srcId="{B144F300-A10B-41FB-89A0-53BE15E471DF}" destId="{D791186C-7872-4529-853B-153FDDB24820}" srcOrd="1" destOrd="0" presId="urn:microsoft.com/office/officeart/2005/8/layout/orgChart1"/>
    <dgm:cxn modelId="{268D4567-70DF-424D-B682-A847FECF1B95}" type="presOf" srcId="{743D4CD4-B7CC-4E6C-93E3-D16574BF43B5}" destId="{6A17706B-2F0E-40DC-8F59-5B1857353972}" srcOrd="0" destOrd="0" presId="urn:microsoft.com/office/officeart/2005/8/layout/orgChart1"/>
    <dgm:cxn modelId="{968E4A2F-7C5F-4B3D-8AD8-0CA6CD1F8DF8}" srcId="{5B3E562B-436B-4A10-B306-D46041EFCA05}" destId="{A1FE13B7-983E-4280-9783-B45D44646046}" srcOrd="0" destOrd="0" parTransId="{97F23610-5FAB-4D2C-AB69-8237D5CF4E8C}" sibTransId="{6AB1958E-F55A-4721-8548-53D6D23F73F2}"/>
    <dgm:cxn modelId="{41F6E59E-77F3-4A03-B2CD-4099D9278729}" type="presOf" srcId="{991FB9FC-7FE7-4BA0-87B9-5CEB03570E90}" destId="{B2748119-2185-4029-A97F-5CA8F7A74629}" srcOrd="1" destOrd="0" presId="urn:microsoft.com/office/officeart/2005/8/layout/orgChart1"/>
    <dgm:cxn modelId="{FA9D831D-06DF-4752-A0E1-7ECC4AA1B71A}" type="presOf" srcId="{9A1720E6-55DA-4559-B68F-4F88644417C1}" destId="{9EB01733-3492-4396-B27F-F1FC0626A206}" srcOrd="0" destOrd="0" presId="urn:microsoft.com/office/officeart/2005/8/layout/orgChart1"/>
    <dgm:cxn modelId="{56D48A9E-7C56-4788-A2C5-BDD849301B22}" srcId="{A1FE13B7-983E-4280-9783-B45D44646046}" destId="{9A1720E6-55DA-4559-B68F-4F88644417C1}" srcOrd="2" destOrd="0" parTransId="{5EC66FC0-FC48-474F-877B-CB55FE2E1EBD}" sibTransId="{4516EFF4-7C9F-49E7-B4C6-21E9B0621D1C}"/>
    <dgm:cxn modelId="{3DB8E332-FFB1-45A0-8ABA-413B31ECD7E3}" type="presOf" srcId="{9A1720E6-55DA-4559-B68F-4F88644417C1}" destId="{F0F074A5-95FB-4E17-BEA8-C89BCB01F3C2}" srcOrd="1" destOrd="0" presId="urn:microsoft.com/office/officeart/2005/8/layout/orgChart1"/>
    <dgm:cxn modelId="{08A9CDAA-C07C-4671-BB88-ED465B4ACB98}" type="presOf" srcId="{92088BC3-5AB8-4C9E-A171-A32D8B5C4CC2}" destId="{60518DDA-A38E-4B64-B81B-00B944229BEE}" srcOrd="0" destOrd="0" presId="urn:microsoft.com/office/officeart/2005/8/layout/orgChart1"/>
    <dgm:cxn modelId="{F893DE02-91BF-4A1B-A24E-1FF2FF604B83}" type="presOf" srcId="{A1FE13B7-983E-4280-9783-B45D44646046}" destId="{0FB84AB1-B513-45CA-9C99-E3E4EDB59B3E}" srcOrd="0" destOrd="0" presId="urn:microsoft.com/office/officeart/2005/8/layout/orgChart1"/>
    <dgm:cxn modelId="{7972AC39-18DC-4907-A1E0-CCF9C97ED709}" type="presOf" srcId="{991FB9FC-7FE7-4BA0-87B9-5CEB03570E90}" destId="{146B6A69-6181-492C-835A-6396D9737164}" srcOrd="0" destOrd="0" presId="urn:microsoft.com/office/officeart/2005/8/layout/orgChart1"/>
    <dgm:cxn modelId="{B4ADBB25-E1E6-4150-9BB4-4E19B3D5EFC5}" type="presOf" srcId="{B144F300-A10B-41FB-89A0-53BE15E471DF}" destId="{8D386A50-3364-4EE8-B748-1FDFED82674A}" srcOrd="0" destOrd="0" presId="urn:microsoft.com/office/officeart/2005/8/layout/orgChart1"/>
    <dgm:cxn modelId="{77FB4BF0-BDA3-48F0-9827-284885DCEB4E}" type="presOf" srcId="{A1FE13B7-983E-4280-9783-B45D44646046}" destId="{40DE4B56-DB1F-4CD3-B07E-10544FA94F97}" srcOrd="1" destOrd="0" presId="urn:microsoft.com/office/officeart/2005/8/layout/orgChart1"/>
    <dgm:cxn modelId="{62E15D30-E635-484F-AC4A-F149DF5B6820}" srcId="{A1FE13B7-983E-4280-9783-B45D44646046}" destId="{991FB9FC-7FE7-4BA0-87B9-5CEB03570E90}" srcOrd="0" destOrd="0" parTransId="{92088BC3-5AB8-4C9E-A171-A32D8B5C4CC2}" sibTransId="{2FD16F5B-9543-42F8-92F7-8BBB0CBD1F28}"/>
    <dgm:cxn modelId="{415042B3-85D0-4267-A204-C9B7CA63FBEA}" type="presOf" srcId="{5EC66FC0-FC48-474F-877B-CB55FE2E1EBD}" destId="{8F547FA8-561D-4161-BCFE-F49AEFCBB6BB}" srcOrd="0" destOrd="0" presId="urn:microsoft.com/office/officeart/2005/8/layout/orgChart1"/>
    <dgm:cxn modelId="{AD3CC69C-7C3C-4ED0-B1F3-990FFE48004E}" type="presOf" srcId="{5B3E562B-436B-4A10-B306-D46041EFCA05}" destId="{23ED30D4-FB14-4876-A80A-3DE221935230}" srcOrd="0" destOrd="0" presId="urn:microsoft.com/office/officeart/2005/8/layout/orgChart1"/>
    <dgm:cxn modelId="{5692C329-3F51-437A-8CAD-02DB554317A6}" type="presParOf" srcId="{23ED30D4-FB14-4876-A80A-3DE221935230}" destId="{88D9204D-A18A-4B4D-A46E-8518372D1EFA}" srcOrd="0" destOrd="0" presId="urn:microsoft.com/office/officeart/2005/8/layout/orgChart1"/>
    <dgm:cxn modelId="{2979B50E-3CEA-44D6-8287-AE6BEBAAF507}" type="presParOf" srcId="{88D9204D-A18A-4B4D-A46E-8518372D1EFA}" destId="{3348B700-7CF7-4EFD-97D6-17C5FE37953B}" srcOrd="0" destOrd="0" presId="urn:microsoft.com/office/officeart/2005/8/layout/orgChart1"/>
    <dgm:cxn modelId="{AA5EAF49-5FD3-4317-86D2-6E92BEAF2FCF}" type="presParOf" srcId="{3348B700-7CF7-4EFD-97D6-17C5FE37953B}" destId="{0FB84AB1-B513-45CA-9C99-E3E4EDB59B3E}" srcOrd="0" destOrd="0" presId="urn:microsoft.com/office/officeart/2005/8/layout/orgChart1"/>
    <dgm:cxn modelId="{5C62E197-DC6E-4B64-BF82-C34A8AD75A5D}" type="presParOf" srcId="{3348B700-7CF7-4EFD-97D6-17C5FE37953B}" destId="{40DE4B56-DB1F-4CD3-B07E-10544FA94F97}" srcOrd="1" destOrd="0" presId="urn:microsoft.com/office/officeart/2005/8/layout/orgChart1"/>
    <dgm:cxn modelId="{C1AE6CC8-FA8E-4437-BEE5-3458FEC9D54C}" type="presParOf" srcId="{88D9204D-A18A-4B4D-A46E-8518372D1EFA}" destId="{B26A026A-4ABA-47CC-B2F4-6A736F8012AF}" srcOrd="1" destOrd="0" presId="urn:microsoft.com/office/officeart/2005/8/layout/orgChart1"/>
    <dgm:cxn modelId="{4BA0BBA3-C435-4B70-80CC-0D5E333E800A}" type="presParOf" srcId="{B26A026A-4ABA-47CC-B2F4-6A736F8012AF}" destId="{60518DDA-A38E-4B64-B81B-00B944229BEE}" srcOrd="0" destOrd="0" presId="urn:microsoft.com/office/officeart/2005/8/layout/orgChart1"/>
    <dgm:cxn modelId="{6A280524-5E88-4D72-A65F-0D12AC8E9CFF}" type="presParOf" srcId="{B26A026A-4ABA-47CC-B2F4-6A736F8012AF}" destId="{CEF2463D-51D8-4C0D-B6E3-3587690EF615}" srcOrd="1" destOrd="0" presId="urn:microsoft.com/office/officeart/2005/8/layout/orgChart1"/>
    <dgm:cxn modelId="{BD499014-5C82-4041-B59F-00C2C214EE4E}" type="presParOf" srcId="{CEF2463D-51D8-4C0D-B6E3-3587690EF615}" destId="{61B32397-96AA-45A2-84AA-19A3C6327EAB}" srcOrd="0" destOrd="0" presId="urn:microsoft.com/office/officeart/2005/8/layout/orgChart1"/>
    <dgm:cxn modelId="{3587DFF6-38D9-4E18-ADBA-377AE4F69314}" type="presParOf" srcId="{61B32397-96AA-45A2-84AA-19A3C6327EAB}" destId="{146B6A69-6181-492C-835A-6396D9737164}" srcOrd="0" destOrd="0" presId="urn:microsoft.com/office/officeart/2005/8/layout/orgChart1"/>
    <dgm:cxn modelId="{5C329F22-AF19-46D4-8D91-29017FD117D2}" type="presParOf" srcId="{61B32397-96AA-45A2-84AA-19A3C6327EAB}" destId="{B2748119-2185-4029-A97F-5CA8F7A74629}" srcOrd="1" destOrd="0" presId="urn:microsoft.com/office/officeart/2005/8/layout/orgChart1"/>
    <dgm:cxn modelId="{5A3752CA-034B-4A19-B93F-C2CD93CE8D60}" type="presParOf" srcId="{CEF2463D-51D8-4C0D-B6E3-3587690EF615}" destId="{BCCA92F1-1EF3-47A4-A628-7A6D4C7EA4F5}" srcOrd="1" destOrd="0" presId="urn:microsoft.com/office/officeart/2005/8/layout/orgChart1"/>
    <dgm:cxn modelId="{50E42D92-F2F5-4C82-8AA9-9E68ABD669E2}" type="presParOf" srcId="{CEF2463D-51D8-4C0D-B6E3-3587690EF615}" destId="{94A7B1EF-4A00-4B49-BAC8-CF3C913600EE}" srcOrd="2" destOrd="0" presId="urn:microsoft.com/office/officeart/2005/8/layout/orgChart1"/>
    <dgm:cxn modelId="{CF6D429E-8974-4AF1-802B-0E457C8D59FD}" type="presParOf" srcId="{B26A026A-4ABA-47CC-B2F4-6A736F8012AF}" destId="{6A17706B-2F0E-40DC-8F59-5B1857353972}" srcOrd="2" destOrd="0" presId="urn:microsoft.com/office/officeart/2005/8/layout/orgChart1"/>
    <dgm:cxn modelId="{07922E46-09D1-4600-A0F4-A8D11D6996F5}" type="presParOf" srcId="{B26A026A-4ABA-47CC-B2F4-6A736F8012AF}" destId="{03EBCBD7-9AFE-45D9-B08E-099B5AC1F787}" srcOrd="3" destOrd="0" presId="urn:microsoft.com/office/officeart/2005/8/layout/orgChart1"/>
    <dgm:cxn modelId="{4761C916-E309-4483-8064-5E2488850FD7}" type="presParOf" srcId="{03EBCBD7-9AFE-45D9-B08E-099B5AC1F787}" destId="{5B7D876E-09D6-4A3C-A8B0-7EA063996CB3}" srcOrd="0" destOrd="0" presId="urn:microsoft.com/office/officeart/2005/8/layout/orgChart1"/>
    <dgm:cxn modelId="{18C7B36A-F419-4178-AF66-4C78B4A16E4C}" type="presParOf" srcId="{5B7D876E-09D6-4A3C-A8B0-7EA063996CB3}" destId="{8D386A50-3364-4EE8-B748-1FDFED82674A}" srcOrd="0" destOrd="0" presId="urn:microsoft.com/office/officeart/2005/8/layout/orgChart1"/>
    <dgm:cxn modelId="{EEC3BA48-27AA-496D-8A62-3629E42BF30B}" type="presParOf" srcId="{5B7D876E-09D6-4A3C-A8B0-7EA063996CB3}" destId="{D791186C-7872-4529-853B-153FDDB24820}" srcOrd="1" destOrd="0" presId="urn:microsoft.com/office/officeart/2005/8/layout/orgChart1"/>
    <dgm:cxn modelId="{3F6775F6-F4AC-46B3-ABB3-AC8EDEACA2CD}" type="presParOf" srcId="{03EBCBD7-9AFE-45D9-B08E-099B5AC1F787}" destId="{6F36778D-88F6-43A1-ABDF-352123F02DC6}" srcOrd="1" destOrd="0" presId="urn:microsoft.com/office/officeart/2005/8/layout/orgChart1"/>
    <dgm:cxn modelId="{5C76BFAC-C72B-4AA4-A483-D22FA6B31888}" type="presParOf" srcId="{03EBCBD7-9AFE-45D9-B08E-099B5AC1F787}" destId="{9C730A5B-4C46-45A1-BFAB-796A9E3D059E}" srcOrd="2" destOrd="0" presId="urn:microsoft.com/office/officeart/2005/8/layout/orgChart1"/>
    <dgm:cxn modelId="{A2FAD86A-C841-44D7-B17F-2D942E8D56BC}" type="presParOf" srcId="{B26A026A-4ABA-47CC-B2F4-6A736F8012AF}" destId="{8F547FA8-561D-4161-BCFE-F49AEFCBB6BB}" srcOrd="4" destOrd="0" presId="urn:microsoft.com/office/officeart/2005/8/layout/orgChart1"/>
    <dgm:cxn modelId="{DDC8F831-94CF-4EA0-833B-6A65F0FA4649}" type="presParOf" srcId="{B26A026A-4ABA-47CC-B2F4-6A736F8012AF}" destId="{74B01C79-7E4F-4996-AE9C-702809A04B5D}" srcOrd="5" destOrd="0" presId="urn:microsoft.com/office/officeart/2005/8/layout/orgChart1"/>
    <dgm:cxn modelId="{AFCC8E10-D73E-449D-9697-F49EC27505CE}" type="presParOf" srcId="{74B01C79-7E4F-4996-AE9C-702809A04B5D}" destId="{13A42D35-B86F-4AA5-B625-E85DE5C667F9}" srcOrd="0" destOrd="0" presId="urn:microsoft.com/office/officeart/2005/8/layout/orgChart1"/>
    <dgm:cxn modelId="{88293896-C578-4240-8D10-0012EEB199D6}" type="presParOf" srcId="{13A42D35-B86F-4AA5-B625-E85DE5C667F9}" destId="{9EB01733-3492-4396-B27F-F1FC0626A206}" srcOrd="0" destOrd="0" presId="urn:microsoft.com/office/officeart/2005/8/layout/orgChart1"/>
    <dgm:cxn modelId="{D475ACDC-FE20-4430-9F7B-F59D02A87160}" type="presParOf" srcId="{13A42D35-B86F-4AA5-B625-E85DE5C667F9}" destId="{F0F074A5-95FB-4E17-BEA8-C89BCB01F3C2}" srcOrd="1" destOrd="0" presId="urn:microsoft.com/office/officeart/2005/8/layout/orgChart1"/>
    <dgm:cxn modelId="{E4819DD7-2828-4465-9B24-7972C7C2C97A}" type="presParOf" srcId="{74B01C79-7E4F-4996-AE9C-702809A04B5D}" destId="{D72823D3-36B4-4E04-A631-CD18AAAB4BC8}" srcOrd="1" destOrd="0" presId="urn:microsoft.com/office/officeart/2005/8/layout/orgChart1"/>
    <dgm:cxn modelId="{29FDDD00-8288-45E4-91D4-D73E76817559}" type="presParOf" srcId="{74B01C79-7E4F-4996-AE9C-702809A04B5D}" destId="{A0E472B9-B961-48DB-9A48-29134AA49782}" srcOrd="2" destOrd="0" presId="urn:microsoft.com/office/officeart/2005/8/layout/orgChart1"/>
    <dgm:cxn modelId="{764DD465-35DE-4390-85C6-301DF6EAF048}" type="presParOf" srcId="{88D9204D-A18A-4B4D-A46E-8518372D1EFA}" destId="{F6341811-5423-46F6-AD95-F6ACDDAE1556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8494B-AE59-436A-B7AC-A8BC3F17B33C}" type="doc">
      <dgm:prSet loTypeId="urn:microsoft.com/office/officeart/2005/8/layout/hierarchy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A204D8D9-AE8E-4981-B75D-4305D2056493}">
      <dgm:prSet phldrT="[Текст]"/>
      <dgm:spPr/>
      <dgm:t>
        <a:bodyPr/>
        <a:lstStyle/>
        <a:p>
          <a:r>
            <a:rPr lang="ru-RU" dirty="0" smtClean="0"/>
            <a:t>Типы величин</a:t>
          </a:r>
          <a:endParaRPr lang="ru-RU" dirty="0"/>
        </a:p>
      </dgm:t>
    </dgm:pt>
    <dgm:pt modelId="{6AB40B9E-6CB8-4BB0-813C-FE22FCADE74F}" type="parTrans" cxnId="{FE2518FD-817A-4C8C-80E7-8902A57A3FD9}">
      <dgm:prSet/>
      <dgm:spPr/>
      <dgm:t>
        <a:bodyPr/>
        <a:lstStyle/>
        <a:p>
          <a:endParaRPr lang="ru-RU"/>
        </a:p>
      </dgm:t>
    </dgm:pt>
    <dgm:pt modelId="{DE23FBB8-58F3-44F8-ABA1-186923C2F223}" type="sibTrans" cxnId="{FE2518FD-817A-4C8C-80E7-8902A57A3FD9}">
      <dgm:prSet/>
      <dgm:spPr/>
      <dgm:t>
        <a:bodyPr/>
        <a:lstStyle/>
        <a:p>
          <a:endParaRPr lang="ru-RU"/>
        </a:p>
      </dgm:t>
    </dgm:pt>
    <dgm:pt modelId="{91262FE8-CC97-42DB-BFAD-81D2ABCB62BE}">
      <dgm:prSet phldrT="[Текст]"/>
      <dgm:spPr/>
      <dgm:t>
        <a:bodyPr/>
        <a:lstStyle/>
        <a:p>
          <a:r>
            <a:rPr lang="ru-RU" dirty="0" smtClean="0"/>
            <a:t>Вещественный</a:t>
          </a:r>
          <a:endParaRPr lang="en-US" dirty="0" smtClean="0"/>
        </a:p>
        <a:p>
          <a:r>
            <a:rPr lang="en-US" dirty="0" smtClean="0"/>
            <a:t>real</a:t>
          </a:r>
          <a:r>
            <a:rPr lang="ru-RU" dirty="0" smtClean="0"/>
            <a:t> </a:t>
          </a:r>
          <a:endParaRPr lang="ru-RU" dirty="0"/>
        </a:p>
      </dgm:t>
    </dgm:pt>
    <dgm:pt modelId="{C4CCBFD7-53AE-4210-9C66-CDC82B12C707}" type="parTrans" cxnId="{8EB6148F-28CE-4A46-96D3-D3EFA6307894}">
      <dgm:prSet/>
      <dgm:spPr/>
      <dgm:t>
        <a:bodyPr/>
        <a:lstStyle/>
        <a:p>
          <a:endParaRPr lang="ru-RU"/>
        </a:p>
      </dgm:t>
    </dgm:pt>
    <dgm:pt modelId="{3E828D3C-D24E-4914-A378-01B6E8D50379}" type="sibTrans" cxnId="{8EB6148F-28CE-4A46-96D3-D3EFA6307894}">
      <dgm:prSet/>
      <dgm:spPr/>
      <dgm:t>
        <a:bodyPr/>
        <a:lstStyle/>
        <a:p>
          <a:endParaRPr lang="ru-RU"/>
        </a:p>
      </dgm:t>
    </dgm:pt>
    <dgm:pt modelId="{E9F6E6BA-F85F-428B-8070-EE0E5E46824C}">
      <dgm:prSet phldrT="[Текст]"/>
      <dgm:spPr/>
      <dgm:t>
        <a:bodyPr/>
        <a:lstStyle/>
        <a:p>
          <a:r>
            <a:rPr lang="ru-RU" dirty="0" smtClean="0"/>
            <a:t>Целый</a:t>
          </a:r>
          <a:endParaRPr lang="en-US" dirty="0" smtClean="0"/>
        </a:p>
        <a:p>
          <a:r>
            <a:rPr lang="en-US" dirty="0" smtClean="0"/>
            <a:t>integer</a:t>
          </a:r>
          <a:endParaRPr lang="ru-RU" dirty="0"/>
        </a:p>
      </dgm:t>
    </dgm:pt>
    <dgm:pt modelId="{8FE83E86-19DA-4A5A-886A-F9114AAEAC05}" type="parTrans" cxnId="{7727F60E-0A7B-4037-B699-31333EC72C83}">
      <dgm:prSet/>
      <dgm:spPr/>
      <dgm:t>
        <a:bodyPr/>
        <a:lstStyle/>
        <a:p>
          <a:endParaRPr lang="ru-RU"/>
        </a:p>
      </dgm:t>
    </dgm:pt>
    <dgm:pt modelId="{CCD6ECED-54ED-48B1-9B39-72D7D68CB3D5}" type="sibTrans" cxnId="{7727F60E-0A7B-4037-B699-31333EC72C83}">
      <dgm:prSet/>
      <dgm:spPr/>
      <dgm:t>
        <a:bodyPr/>
        <a:lstStyle/>
        <a:p>
          <a:endParaRPr lang="ru-RU"/>
        </a:p>
      </dgm:t>
    </dgm:pt>
    <dgm:pt modelId="{E4603D1C-35C3-495E-BBCE-349CA7A6D4B9}" type="pres">
      <dgm:prSet presAssocID="{3EC8494B-AE59-436A-B7AC-A8BC3F17B33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BC2B5C1-761B-42B2-9D12-35E031BC4B56}" type="pres">
      <dgm:prSet presAssocID="{A204D8D9-AE8E-4981-B75D-4305D2056493}" presName="hierRoot1" presStyleCnt="0"/>
      <dgm:spPr/>
    </dgm:pt>
    <dgm:pt modelId="{D0C37303-B649-49B2-8BF2-D7C96E81E401}" type="pres">
      <dgm:prSet presAssocID="{A204D8D9-AE8E-4981-B75D-4305D2056493}" presName="composite" presStyleCnt="0"/>
      <dgm:spPr/>
    </dgm:pt>
    <dgm:pt modelId="{4B0459D8-EC2F-4D4B-A9B1-DA87B30DFE4D}" type="pres">
      <dgm:prSet presAssocID="{A204D8D9-AE8E-4981-B75D-4305D2056493}" presName="background" presStyleLbl="node0" presStyleIdx="0" presStyleCnt="1"/>
      <dgm:spPr/>
    </dgm:pt>
    <dgm:pt modelId="{2DD54A54-6CEB-4F26-87B0-FCAC434953B5}" type="pres">
      <dgm:prSet presAssocID="{A204D8D9-AE8E-4981-B75D-4305D2056493}" presName="text" presStyleLbl="fgAcc0" presStyleIdx="0" presStyleCnt="1" custLinFactNeighborX="942" custLinFactNeighborY="1414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EAC6235-E46F-45EB-BC7F-F67BFBEE9772}" type="pres">
      <dgm:prSet presAssocID="{A204D8D9-AE8E-4981-B75D-4305D2056493}" presName="hierChild2" presStyleCnt="0"/>
      <dgm:spPr/>
    </dgm:pt>
    <dgm:pt modelId="{3FB6FD1E-A6C9-4C52-B82A-70DAD5690B03}" type="pres">
      <dgm:prSet presAssocID="{C4CCBFD7-53AE-4210-9C66-CDC82B12C707}" presName="Name10" presStyleLbl="parChTrans1D2" presStyleIdx="0" presStyleCnt="2"/>
      <dgm:spPr/>
      <dgm:t>
        <a:bodyPr/>
        <a:lstStyle/>
        <a:p>
          <a:endParaRPr lang="ru-RU"/>
        </a:p>
      </dgm:t>
    </dgm:pt>
    <dgm:pt modelId="{8C6A7DFF-7618-4CF7-B840-70268082C885}" type="pres">
      <dgm:prSet presAssocID="{91262FE8-CC97-42DB-BFAD-81D2ABCB62BE}" presName="hierRoot2" presStyleCnt="0"/>
      <dgm:spPr/>
    </dgm:pt>
    <dgm:pt modelId="{4E766742-9A5F-41B4-A376-1415E7E586AD}" type="pres">
      <dgm:prSet presAssocID="{91262FE8-CC97-42DB-BFAD-81D2ABCB62BE}" presName="composite2" presStyleCnt="0"/>
      <dgm:spPr/>
    </dgm:pt>
    <dgm:pt modelId="{2E4818B2-11FE-40CD-B99E-01C4EA22B5FF}" type="pres">
      <dgm:prSet presAssocID="{91262FE8-CC97-42DB-BFAD-81D2ABCB62BE}" presName="background2" presStyleLbl="node2" presStyleIdx="0" presStyleCnt="2"/>
      <dgm:spPr/>
    </dgm:pt>
    <dgm:pt modelId="{58AAED4F-B4B9-4C1C-89D8-0021F0CA94D6}" type="pres">
      <dgm:prSet presAssocID="{91262FE8-CC97-42DB-BFAD-81D2ABCB62BE}" presName="text2" presStyleLbl="fgAcc2" presStyleIdx="0" presStyleCnt="2" custLinFactNeighborX="-3671" custLinFactNeighborY="94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55E839-9C56-4502-956C-EB97189A6E76}" type="pres">
      <dgm:prSet presAssocID="{91262FE8-CC97-42DB-BFAD-81D2ABCB62BE}" presName="hierChild3" presStyleCnt="0"/>
      <dgm:spPr/>
    </dgm:pt>
    <dgm:pt modelId="{98885344-0FF1-475B-BB07-42016B3E504E}" type="pres">
      <dgm:prSet presAssocID="{8FE83E86-19DA-4A5A-886A-F9114AAEAC0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037FAC0B-4B6C-4AF7-B91F-D3CE2227D0CF}" type="pres">
      <dgm:prSet presAssocID="{E9F6E6BA-F85F-428B-8070-EE0E5E46824C}" presName="hierRoot2" presStyleCnt="0"/>
      <dgm:spPr/>
    </dgm:pt>
    <dgm:pt modelId="{F46C8CDD-D474-48E9-A21B-9E6B97492F39}" type="pres">
      <dgm:prSet presAssocID="{E9F6E6BA-F85F-428B-8070-EE0E5E46824C}" presName="composite2" presStyleCnt="0"/>
      <dgm:spPr/>
    </dgm:pt>
    <dgm:pt modelId="{EC1233DD-D141-4A8A-998D-F72C38E5D821}" type="pres">
      <dgm:prSet presAssocID="{E9F6E6BA-F85F-428B-8070-EE0E5E46824C}" presName="background2" presStyleLbl="node2" presStyleIdx="1" presStyleCnt="2"/>
      <dgm:spPr/>
    </dgm:pt>
    <dgm:pt modelId="{9B284089-2D76-49B1-827F-6BAFF7A1A6FE}" type="pres">
      <dgm:prSet presAssocID="{E9F6E6BA-F85F-428B-8070-EE0E5E46824C}" presName="text2" presStyleLbl="fgAcc2" presStyleIdx="1" presStyleCnt="2" custLinFactNeighborX="-7564" custLinFactNeighborY="-49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8D2C8C4-E39B-4C6C-A80E-B78908851084}" type="pres">
      <dgm:prSet presAssocID="{E9F6E6BA-F85F-428B-8070-EE0E5E46824C}" presName="hierChild3" presStyleCnt="0"/>
      <dgm:spPr/>
    </dgm:pt>
  </dgm:ptLst>
  <dgm:cxnLst>
    <dgm:cxn modelId="{81911B6A-BB20-4DA9-A368-A46166E3820C}" type="presOf" srcId="{8FE83E86-19DA-4A5A-886A-F9114AAEAC05}" destId="{98885344-0FF1-475B-BB07-42016B3E504E}" srcOrd="0" destOrd="0" presId="urn:microsoft.com/office/officeart/2005/8/layout/hierarchy1"/>
    <dgm:cxn modelId="{99B88259-E40C-40C2-A486-EFB4E26A0755}" type="presOf" srcId="{C4CCBFD7-53AE-4210-9C66-CDC82B12C707}" destId="{3FB6FD1E-A6C9-4C52-B82A-70DAD5690B03}" srcOrd="0" destOrd="0" presId="urn:microsoft.com/office/officeart/2005/8/layout/hierarchy1"/>
    <dgm:cxn modelId="{7727F60E-0A7B-4037-B699-31333EC72C83}" srcId="{A204D8D9-AE8E-4981-B75D-4305D2056493}" destId="{E9F6E6BA-F85F-428B-8070-EE0E5E46824C}" srcOrd="1" destOrd="0" parTransId="{8FE83E86-19DA-4A5A-886A-F9114AAEAC05}" sibTransId="{CCD6ECED-54ED-48B1-9B39-72D7D68CB3D5}"/>
    <dgm:cxn modelId="{F961E569-6C3B-4BA7-8B8F-153E11960D33}" type="presOf" srcId="{3EC8494B-AE59-436A-B7AC-A8BC3F17B33C}" destId="{E4603D1C-35C3-495E-BBCE-349CA7A6D4B9}" srcOrd="0" destOrd="0" presId="urn:microsoft.com/office/officeart/2005/8/layout/hierarchy1"/>
    <dgm:cxn modelId="{8EB6148F-28CE-4A46-96D3-D3EFA6307894}" srcId="{A204D8D9-AE8E-4981-B75D-4305D2056493}" destId="{91262FE8-CC97-42DB-BFAD-81D2ABCB62BE}" srcOrd="0" destOrd="0" parTransId="{C4CCBFD7-53AE-4210-9C66-CDC82B12C707}" sibTransId="{3E828D3C-D24E-4914-A378-01B6E8D50379}"/>
    <dgm:cxn modelId="{FE2518FD-817A-4C8C-80E7-8902A57A3FD9}" srcId="{3EC8494B-AE59-436A-B7AC-A8BC3F17B33C}" destId="{A204D8D9-AE8E-4981-B75D-4305D2056493}" srcOrd="0" destOrd="0" parTransId="{6AB40B9E-6CB8-4BB0-813C-FE22FCADE74F}" sibTransId="{DE23FBB8-58F3-44F8-ABA1-186923C2F223}"/>
    <dgm:cxn modelId="{B0FD03B4-FECA-405B-AA4E-6FD9E5DCB075}" type="presOf" srcId="{91262FE8-CC97-42DB-BFAD-81D2ABCB62BE}" destId="{58AAED4F-B4B9-4C1C-89D8-0021F0CA94D6}" srcOrd="0" destOrd="0" presId="urn:microsoft.com/office/officeart/2005/8/layout/hierarchy1"/>
    <dgm:cxn modelId="{A674EC13-3D91-457E-B27D-B79244956C25}" type="presOf" srcId="{A204D8D9-AE8E-4981-B75D-4305D2056493}" destId="{2DD54A54-6CEB-4F26-87B0-FCAC434953B5}" srcOrd="0" destOrd="0" presId="urn:microsoft.com/office/officeart/2005/8/layout/hierarchy1"/>
    <dgm:cxn modelId="{AFA25BEC-86D8-46B2-9F42-DBF0C437B5E4}" type="presOf" srcId="{E9F6E6BA-F85F-428B-8070-EE0E5E46824C}" destId="{9B284089-2D76-49B1-827F-6BAFF7A1A6FE}" srcOrd="0" destOrd="0" presId="urn:microsoft.com/office/officeart/2005/8/layout/hierarchy1"/>
    <dgm:cxn modelId="{7844E06B-E2D3-46C2-BAAD-E3AF50881986}" type="presParOf" srcId="{E4603D1C-35C3-495E-BBCE-349CA7A6D4B9}" destId="{6BC2B5C1-761B-42B2-9D12-35E031BC4B56}" srcOrd="0" destOrd="0" presId="urn:microsoft.com/office/officeart/2005/8/layout/hierarchy1"/>
    <dgm:cxn modelId="{3966973D-5C70-461C-A208-BEFE615596AF}" type="presParOf" srcId="{6BC2B5C1-761B-42B2-9D12-35E031BC4B56}" destId="{D0C37303-B649-49B2-8BF2-D7C96E81E401}" srcOrd="0" destOrd="0" presId="urn:microsoft.com/office/officeart/2005/8/layout/hierarchy1"/>
    <dgm:cxn modelId="{A3437106-D878-44F3-954F-9B7AB2E33107}" type="presParOf" srcId="{D0C37303-B649-49B2-8BF2-D7C96E81E401}" destId="{4B0459D8-EC2F-4D4B-A9B1-DA87B30DFE4D}" srcOrd="0" destOrd="0" presId="urn:microsoft.com/office/officeart/2005/8/layout/hierarchy1"/>
    <dgm:cxn modelId="{4CC92F92-B60A-43CE-9EAE-84CCED868912}" type="presParOf" srcId="{D0C37303-B649-49B2-8BF2-D7C96E81E401}" destId="{2DD54A54-6CEB-4F26-87B0-FCAC434953B5}" srcOrd="1" destOrd="0" presId="urn:microsoft.com/office/officeart/2005/8/layout/hierarchy1"/>
    <dgm:cxn modelId="{ACF8028A-1C4D-414C-9586-E5DF4142D833}" type="presParOf" srcId="{6BC2B5C1-761B-42B2-9D12-35E031BC4B56}" destId="{AEAC6235-E46F-45EB-BC7F-F67BFBEE9772}" srcOrd="1" destOrd="0" presId="urn:microsoft.com/office/officeart/2005/8/layout/hierarchy1"/>
    <dgm:cxn modelId="{501C2863-C20D-4F42-BB0E-6634CF2489D9}" type="presParOf" srcId="{AEAC6235-E46F-45EB-BC7F-F67BFBEE9772}" destId="{3FB6FD1E-A6C9-4C52-B82A-70DAD5690B03}" srcOrd="0" destOrd="0" presId="urn:microsoft.com/office/officeart/2005/8/layout/hierarchy1"/>
    <dgm:cxn modelId="{E28BD15F-5579-4515-AE8F-33FB934845E4}" type="presParOf" srcId="{AEAC6235-E46F-45EB-BC7F-F67BFBEE9772}" destId="{8C6A7DFF-7618-4CF7-B840-70268082C885}" srcOrd="1" destOrd="0" presId="urn:microsoft.com/office/officeart/2005/8/layout/hierarchy1"/>
    <dgm:cxn modelId="{4C5CCEDA-3527-47F5-B1A8-36385E060EB9}" type="presParOf" srcId="{8C6A7DFF-7618-4CF7-B840-70268082C885}" destId="{4E766742-9A5F-41B4-A376-1415E7E586AD}" srcOrd="0" destOrd="0" presId="urn:microsoft.com/office/officeart/2005/8/layout/hierarchy1"/>
    <dgm:cxn modelId="{CA707CCB-E51D-46DA-AA09-1AD8F0C93056}" type="presParOf" srcId="{4E766742-9A5F-41B4-A376-1415E7E586AD}" destId="{2E4818B2-11FE-40CD-B99E-01C4EA22B5FF}" srcOrd="0" destOrd="0" presId="urn:microsoft.com/office/officeart/2005/8/layout/hierarchy1"/>
    <dgm:cxn modelId="{5FC1CE0C-F5E5-4516-86B8-4D741D937B6A}" type="presParOf" srcId="{4E766742-9A5F-41B4-A376-1415E7E586AD}" destId="{58AAED4F-B4B9-4C1C-89D8-0021F0CA94D6}" srcOrd="1" destOrd="0" presId="urn:microsoft.com/office/officeart/2005/8/layout/hierarchy1"/>
    <dgm:cxn modelId="{E7E0B948-5DF8-4713-A264-0A7684859F42}" type="presParOf" srcId="{8C6A7DFF-7618-4CF7-B840-70268082C885}" destId="{6355E839-9C56-4502-956C-EB97189A6E76}" srcOrd="1" destOrd="0" presId="urn:microsoft.com/office/officeart/2005/8/layout/hierarchy1"/>
    <dgm:cxn modelId="{33FE69B1-6108-4EB3-B166-196A3AD93753}" type="presParOf" srcId="{AEAC6235-E46F-45EB-BC7F-F67BFBEE9772}" destId="{98885344-0FF1-475B-BB07-42016B3E504E}" srcOrd="2" destOrd="0" presId="urn:microsoft.com/office/officeart/2005/8/layout/hierarchy1"/>
    <dgm:cxn modelId="{931BF558-47BA-41F0-A663-8E6745C45DA3}" type="presParOf" srcId="{AEAC6235-E46F-45EB-BC7F-F67BFBEE9772}" destId="{037FAC0B-4B6C-4AF7-B91F-D3CE2227D0CF}" srcOrd="3" destOrd="0" presId="urn:microsoft.com/office/officeart/2005/8/layout/hierarchy1"/>
    <dgm:cxn modelId="{30CA9A16-D87B-40CD-8E9E-8D6D07466707}" type="presParOf" srcId="{037FAC0B-4B6C-4AF7-B91F-D3CE2227D0CF}" destId="{F46C8CDD-D474-48E9-A21B-9E6B97492F39}" srcOrd="0" destOrd="0" presId="urn:microsoft.com/office/officeart/2005/8/layout/hierarchy1"/>
    <dgm:cxn modelId="{B5733EA9-F7EA-4C90-B844-3322B254F571}" type="presParOf" srcId="{F46C8CDD-D474-48E9-A21B-9E6B97492F39}" destId="{EC1233DD-D141-4A8A-998D-F72C38E5D821}" srcOrd="0" destOrd="0" presId="urn:microsoft.com/office/officeart/2005/8/layout/hierarchy1"/>
    <dgm:cxn modelId="{556574FF-2B11-4A71-9372-B195F6309260}" type="presParOf" srcId="{F46C8CDD-D474-48E9-A21B-9E6B97492F39}" destId="{9B284089-2D76-49B1-827F-6BAFF7A1A6FE}" srcOrd="1" destOrd="0" presId="urn:microsoft.com/office/officeart/2005/8/layout/hierarchy1"/>
    <dgm:cxn modelId="{C9591CDF-C795-4C21-B42F-ED15E8C0F1E5}" type="presParOf" srcId="{037FAC0B-4B6C-4AF7-B91F-D3CE2227D0CF}" destId="{A8D2C8C4-E39B-4C6C-A80E-B7890885108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547FA8-561D-4161-BCFE-F49AEFCBB6BB}">
      <dsp:nvSpPr>
        <dsp:cNvPr id="0" name=""/>
        <dsp:cNvSpPr/>
      </dsp:nvSpPr>
      <dsp:spPr>
        <a:xfrm>
          <a:off x="3048000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17706B-2F0E-40DC-8F59-5B1857353972}">
      <dsp:nvSpPr>
        <dsp:cNvPr id="0" name=""/>
        <dsp:cNvSpPr/>
      </dsp:nvSpPr>
      <dsp:spPr>
        <a:xfrm>
          <a:off x="3002280" y="184486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18DDA-A38E-4B64-B81B-00B944229BEE}">
      <dsp:nvSpPr>
        <dsp:cNvPr id="0" name=""/>
        <dsp:cNvSpPr/>
      </dsp:nvSpPr>
      <dsp:spPr>
        <a:xfrm>
          <a:off x="891517" y="184486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B84AB1-B513-45CA-9C99-E3E4EDB59B3E}">
      <dsp:nvSpPr>
        <dsp:cNvPr id="0" name=""/>
        <dsp:cNvSpPr/>
      </dsp:nvSpPr>
      <dsp:spPr>
        <a:xfrm>
          <a:off x="2156891" y="953758"/>
          <a:ext cx="1782216" cy="8911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Типы величин</a:t>
          </a:r>
          <a:endParaRPr lang="ru-RU" sz="2500" kern="1200" dirty="0"/>
        </a:p>
      </dsp:txBody>
      <dsp:txXfrm>
        <a:off x="2156891" y="953758"/>
        <a:ext cx="1782216" cy="891108"/>
      </dsp:txXfrm>
    </dsp:sp>
    <dsp:sp modelId="{146B6A69-6181-492C-835A-6396D9737164}">
      <dsp:nvSpPr>
        <dsp:cNvPr id="0" name=""/>
        <dsp:cNvSpPr/>
      </dsp:nvSpPr>
      <dsp:spPr>
        <a:xfrm>
          <a:off x="409" y="2219132"/>
          <a:ext cx="1782216" cy="8911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числовой</a:t>
          </a:r>
          <a:endParaRPr lang="ru-RU" sz="2500" kern="1200" dirty="0"/>
        </a:p>
      </dsp:txBody>
      <dsp:txXfrm>
        <a:off x="409" y="2219132"/>
        <a:ext cx="1782216" cy="891108"/>
      </dsp:txXfrm>
    </dsp:sp>
    <dsp:sp modelId="{8D386A50-3364-4EE8-B748-1FDFED82674A}">
      <dsp:nvSpPr>
        <dsp:cNvPr id="0" name=""/>
        <dsp:cNvSpPr/>
      </dsp:nvSpPr>
      <dsp:spPr>
        <a:xfrm>
          <a:off x="2156891" y="2219132"/>
          <a:ext cx="1782216" cy="8911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символьный</a:t>
          </a:r>
          <a:endParaRPr lang="ru-RU" sz="2500" kern="1200" dirty="0"/>
        </a:p>
      </dsp:txBody>
      <dsp:txXfrm>
        <a:off x="2156891" y="2219132"/>
        <a:ext cx="1782216" cy="891108"/>
      </dsp:txXfrm>
    </dsp:sp>
    <dsp:sp modelId="{9EB01733-3492-4396-B27F-F1FC0626A206}">
      <dsp:nvSpPr>
        <dsp:cNvPr id="0" name=""/>
        <dsp:cNvSpPr/>
      </dsp:nvSpPr>
      <dsp:spPr>
        <a:xfrm>
          <a:off x="4313373" y="2219132"/>
          <a:ext cx="1782216" cy="891108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логический</a:t>
          </a:r>
          <a:endParaRPr lang="ru-RU" sz="2500" kern="1200" dirty="0"/>
        </a:p>
      </dsp:txBody>
      <dsp:txXfrm>
        <a:off x="4313373" y="2219132"/>
        <a:ext cx="1782216" cy="89110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885344-0FF1-475B-BB07-42016B3E504E}">
      <dsp:nvSpPr>
        <dsp:cNvPr id="0" name=""/>
        <dsp:cNvSpPr/>
      </dsp:nvSpPr>
      <dsp:spPr>
        <a:xfrm>
          <a:off x="2437311" y="1215489"/>
          <a:ext cx="881269" cy="284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044"/>
              </a:lnTo>
              <a:lnTo>
                <a:pt x="881269" y="129044"/>
              </a:lnTo>
              <a:lnTo>
                <a:pt x="881269" y="284238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6FD1E-A6C9-4C52-B82A-70DAD5690B03}">
      <dsp:nvSpPr>
        <dsp:cNvPr id="0" name=""/>
        <dsp:cNvSpPr/>
      </dsp:nvSpPr>
      <dsp:spPr>
        <a:xfrm>
          <a:off x="1336265" y="1215489"/>
          <a:ext cx="1101045" cy="337892"/>
        </a:xfrm>
        <a:custGeom>
          <a:avLst/>
          <a:gdLst/>
          <a:ahLst/>
          <a:cxnLst/>
          <a:rect l="0" t="0" r="0" b="0"/>
          <a:pathLst>
            <a:path>
              <a:moveTo>
                <a:pt x="1101045" y="0"/>
              </a:moveTo>
              <a:lnTo>
                <a:pt x="1101045" y="182698"/>
              </a:lnTo>
              <a:lnTo>
                <a:pt x="0" y="182698"/>
              </a:lnTo>
              <a:lnTo>
                <a:pt x="0" y="33789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0459D8-EC2F-4D4B-A9B1-DA87B30DFE4D}">
      <dsp:nvSpPr>
        <dsp:cNvPr id="0" name=""/>
        <dsp:cNvSpPr/>
      </dsp:nvSpPr>
      <dsp:spPr>
        <a:xfrm>
          <a:off x="1599684" y="151702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4A54-6CEB-4F26-87B0-FCAC434953B5}">
      <dsp:nvSpPr>
        <dsp:cNvPr id="0" name=""/>
        <dsp:cNvSpPr/>
      </dsp:nvSpPr>
      <dsp:spPr>
        <a:xfrm>
          <a:off x="1785823" y="328535"/>
          <a:ext cx="1675254" cy="106378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Типы величин</a:t>
          </a:r>
          <a:endParaRPr lang="ru-RU" sz="1800" kern="1200" dirty="0"/>
        </a:p>
      </dsp:txBody>
      <dsp:txXfrm>
        <a:off x="1785823" y="328535"/>
        <a:ext cx="1675254" cy="1063786"/>
      </dsp:txXfrm>
    </dsp:sp>
    <dsp:sp modelId="{2E4818B2-11FE-40CD-B99E-01C4EA22B5FF}">
      <dsp:nvSpPr>
        <dsp:cNvPr id="0" name=""/>
        <dsp:cNvSpPr/>
      </dsp:nvSpPr>
      <dsp:spPr>
        <a:xfrm>
          <a:off x="498638" y="1553381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AAED4F-B4B9-4C1C-89D8-0021F0CA94D6}">
      <dsp:nvSpPr>
        <dsp:cNvPr id="0" name=""/>
        <dsp:cNvSpPr/>
      </dsp:nvSpPr>
      <dsp:spPr>
        <a:xfrm>
          <a:off x="684777" y="1730213"/>
          <a:ext cx="1675254" cy="106378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Вещественный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real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684777" y="1730213"/>
        <a:ext cx="1675254" cy="1063786"/>
      </dsp:txXfrm>
    </dsp:sp>
    <dsp:sp modelId="{EC1233DD-D141-4A8A-998D-F72C38E5D821}">
      <dsp:nvSpPr>
        <dsp:cNvPr id="0" name=""/>
        <dsp:cNvSpPr/>
      </dsp:nvSpPr>
      <dsp:spPr>
        <a:xfrm>
          <a:off x="2480953" y="1499727"/>
          <a:ext cx="1675254" cy="106378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84089-2D76-49B1-827F-6BAFF7A1A6FE}">
      <dsp:nvSpPr>
        <dsp:cNvPr id="0" name=""/>
        <dsp:cNvSpPr/>
      </dsp:nvSpPr>
      <dsp:spPr>
        <a:xfrm>
          <a:off x="2667092" y="1676560"/>
          <a:ext cx="1675254" cy="1063786"/>
        </a:xfrm>
        <a:prstGeom prst="roundRect">
          <a:avLst>
            <a:gd name="adj" fmla="val 10000"/>
          </a:avLst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Целый</a:t>
          </a:r>
          <a:endParaRPr lang="en-US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integer</a:t>
          </a:r>
          <a:endParaRPr lang="ru-RU" sz="1800" kern="1200" dirty="0"/>
        </a:p>
      </dsp:txBody>
      <dsp:txXfrm>
        <a:off x="2667092" y="1676560"/>
        <a:ext cx="1675254" cy="1063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680310"/>
            <a:ext cx="7772400" cy="763525"/>
          </a:xfrm>
          <a:effectLst>
            <a:outerShdw blurRad="25400" dist="38100" dir="1920000" algn="tl" rotWithShape="0">
              <a:schemeClr val="bg1"/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1596540"/>
            <a:ext cx="6400800" cy="1221640"/>
          </a:xfrm>
        </p:spPr>
        <p:txBody>
          <a:bodyPr>
            <a:normAutofit/>
          </a:bodyPr>
          <a:lstStyle>
            <a:lvl1pPr marL="0" indent="0" algn="r">
              <a:buNone/>
              <a:defRPr sz="26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33015"/>
            <a:ext cx="8229600" cy="458115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96541"/>
            <a:ext cx="8229600" cy="4428444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014" y="527605"/>
            <a:ext cx="7016195" cy="61082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5" y="1291130"/>
            <a:ext cx="7016195" cy="4581150"/>
          </a:xfrm>
        </p:spPr>
        <p:txBody>
          <a:bodyPr/>
          <a:lstStyle>
            <a:lvl1pPr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833015"/>
            <a:ext cx="8229600" cy="610820"/>
          </a:xfrm>
          <a:effectLst/>
        </p:spPr>
        <p:txBody>
          <a:bodyPr>
            <a:normAutofit/>
          </a:bodyPr>
          <a:lstStyle>
            <a:lvl1pPr algn="r">
              <a:defRPr sz="36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670" y="1577497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670" y="2207360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1577497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207360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1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11/10/2014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715000"/>
            <a:ext cx="7772400" cy="763525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Презентацию составил:</a:t>
            </a:r>
            <a:br>
              <a:rPr lang="ru-RU" sz="1400" b="1" dirty="0" smtClean="0"/>
            </a:br>
            <a:r>
              <a:rPr lang="ru-RU" sz="1400" b="1" dirty="0" smtClean="0"/>
              <a:t>учитель информатики ГБОУ СОШ №2108 «Альфа»</a:t>
            </a:r>
            <a:br>
              <a:rPr lang="ru-RU" sz="1400" b="1" dirty="0" smtClean="0"/>
            </a:br>
            <a:r>
              <a:rPr lang="ru-RU" sz="1400" b="1" dirty="0" smtClean="0"/>
              <a:t>Санина Марина Сергеевна</a:t>
            </a:r>
            <a:endParaRPr lang="en-US" sz="1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4130" y="0"/>
            <a:ext cx="6400800" cy="281818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</a:rPr>
              <a:t>Язык Паскаль</a:t>
            </a:r>
          </a:p>
          <a:p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Основы программирования</a:t>
            </a:r>
            <a:endParaRPr lang="en-US" sz="4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28600"/>
            <a:ext cx="7016195" cy="763220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BEGIN </a:t>
            </a:r>
            <a:r>
              <a:rPr lang="ru-RU" b="1" dirty="0" smtClean="0">
                <a:solidFill>
                  <a:schemeClr val="tx1"/>
                </a:solidFill>
              </a:rPr>
              <a:t>и </a:t>
            </a:r>
            <a:r>
              <a:rPr lang="en-US" b="1" dirty="0" smtClean="0">
                <a:solidFill>
                  <a:schemeClr val="tx1"/>
                </a:solidFill>
              </a:rPr>
              <a:t>END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724400"/>
          </a:xfrm>
        </p:spPr>
        <p:txBody>
          <a:bodyPr/>
          <a:lstStyle/>
          <a:p>
            <a:r>
              <a:rPr lang="ru-RU" dirty="0" smtClean="0"/>
              <a:t>Начало и конец раздела операторов программы отмечаются служебными словами </a:t>
            </a:r>
            <a:r>
              <a:rPr lang="en-US" dirty="0" smtClean="0">
                <a:solidFill>
                  <a:schemeClr val="tx1"/>
                </a:solidFill>
              </a:rPr>
              <a:t>BEGIN</a:t>
            </a:r>
            <a:r>
              <a:rPr lang="ru-RU" dirty="0" smtClean="0">
                <a:solidFill>
                  <a:schemeClr val="tx1"/>
                </a:solidFill>
              </a:rPr>
              <a:t> (начало)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en-US" dirty="0" smtClean="0">
                <a:solidFill>
                  <a:schemeClr val="tx1"/>
                </a:solidFill>
              </a:rPr>
              <a:t>END</a:t>
            </a:r>
            <a:r>
              <a:rPr lang="ru-RU" dirty="0" smtClean="0">
                <a:solidFill>
                  <a:schemeClr val="tx1"/>
                </a:solidFill>
              </a:rPr>
              <a:t> (конец).</a:t>
            </a:r>
          </a:p>
          <a:p>
            <a:endParaRPr lang="ru-RU" dirty="0"/>
          </a:p>
        </p:txBody>
      </p:sp>
      <p:pic>
        <p:nvPicPr>
          <p:cNvPr id="4" name="Рисунок 3" descr="i (4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52400" y="3733800"/>
            <a:ext cx="2590800" cy="1428750"/>
          </a:xfrm>
          <a:prstGeom prst="rect">
            <a:avLst/>
          </a:prstGeom>
        </p:spPr>
      </p:pic>
      <p:pic>
        <p:nvPicPr>
          <p:cNvPr id="6" name="Рисунок 5" descr="95237196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95600" y="2971800"/>
            <a:ext cx="3048000" cy="2895600"/>
          </a:xfrm>
          <a:prstGeom prst="rect">
            <a:avLst/>
          </a:prstGeom>
        </p:spPr>
      </p:pic>
      <p:pic>
        <p:nvPicPr>
          <p:cNvPr id="7" name="Рисунок 6" descr="i (5)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400800" y="3429000"/>
            <a:ext cx="2390775" cy="1428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Оператор присваивания</a:t>
            </a:r>
            <a:b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1600200"/>
            <a:ext cx="8687410" cy="4272080"/>
          </a:xfrm>
        </p:spPr>
        <p:txBody>
          <a:bodyPr/>
          <a:lstStyle/>
          <a:p>
            <a:pPr indent="361950"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Основное преобразование данных, выполняемое компьютером, - присваивание переменной нового значения, что означает изменение содержимого области памяти.</a:t>
            </a:r>
          </a:p>
          <a:p>
            <a:pPr indent="361950"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Общий вид оператора:</a:t>
            </a:r>
          </a:p>
          <a:p>
            <a:pPr indent="361950" algn="just">
              <a:buNone/>
            </a:pPr>
            <a:r>
              <a:rPr lang="ru-RU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&lt;имя переменной&gt; := &lt;выражение&gt;</a:t>
            </a:r>
          </a:p>
          <a:p>
            <a:pPr indent="361950" algn="just">
              <a:spcBef>
                <a:spcPct val="10000"/>
              </a:spcBef>
              <a:spcAft>
                <a:spcPct val="10000"/>
              </a:spcAft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Вывод данных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535011" cy="47244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Вывод данных из оперативной памяти на экран</a:t>
            </a:r>
          </a:p>
          <a:p>
            <a:pPr>
              <a:buNone/>
            </a:pPr>
            <a:r>
              <a:rPr lang="ru-RU" dirty="0" smtClean="0"/>
              <a:t>монитора:</a:t>
            </a:r>
            <a:endParaRPr lang="ru-RU" sz="2400" b="1" dirty="0" smtClean="0">
              <a:solidFill>
                <a:srgbClr val="FF0000"/>
              </a:solidFill>
              <a:latin typeface="FangSong" pitchFamily="49" charset="-122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FangSong" pitchFamily="49" charset="-122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FangSong" pitchFamily="49" charset="-122"/>
              </a:rPr>
              <a:t>w</a:t>
            </a:r>
            <a:r>
              <a:rPr lang="ru-RU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</a:rPr>
              <a:t>rite</a:t>
            </a:r>
            <a:r>
              <a:rPr lang="ru-RU" sz="2400" b="1" dirty="0" smtClean="0"/>
              <a:t>  (</a:t>
            </a:r>
            <a:r>
              <a:rPr lang="en-US" sz="2400" b="1" dirty="0" smtClean="0"/>
              <a:t>&lt;</a:t>
            </a:r>
            <a:r>
              <a:rPr lang="ru-RU" sz="2400" b="1" dirty="0" smtClean="0"/>
              <a:t>выражение 1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 ,</a:t>
            </a:r>
            <a:r>
              <a:rPr lang="en-US" sz="2400" b="1" dirty="0" smtClean="0"/>
              <a:t>&lt;</a:t>
            </a:r>
            <a:r>
              <a:rPr lang="ru-RU" sz="2400" b="1" dirty="0" smtClean="0"/>
              <a:t> выражение 2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 , ...,</a:t>
            </a:r>
            <a:r>
              <a:rPr lang="en-US" sz="2400" b="1" dirty="0" smtClean="0"/>
              <a:t>&lt;</a:t>
            </a:r>
            <a:r>
              <a:rPr lang="ru-RU" sz="2400" b="1" dirty="0" smtClean="0"/>
              <a:t> выражение </a:t>
            </a:r>
            <a:r>
              <a:rPr lang="ru-RU" sz="2400" b="1" dirty="0" smtClean="0">
                <a:latin typeface="FangSong" pitchFamily="49" charset="-122"/>
              </a:rPr>
              <a:t>N</a:t>
            </a:r>
            <a:r>
              <a:rPr lang="en-US" sz="2400" b="1" dirty="0" smtClean="0"/>
              <a:t>&gt;</a:t>
            </a:r>
            <a:r>
              <a:rPr lang="ru-RU" sz="2400" b="1" dirty="0" smtClean="0"/>
              <a:t>)</a:t>
            </a:r>
          </a:p>
          <a:p>
            <a:pPr algn="ctr">
              <a:buNone/>
              <a:defRPr/>
            </a:pPr>
            <a:r>
              <a:rPr lang="ru-RU" b="1" i="1" dirty="0" smtClean="0"/>
              <a:t>       Пример:</a:t>
            </a:r>
            <a:r>
              <a:rPr lang="ru-RU" dirty="0" smtClean="0"/>
              <a:t>       </a:t>
            </a:r>
            <a:r>
              <a:rPr lang="ru-RU" b="1" dirty="0" err="1" smtClean="0">
                <a:latin typeface="FangSong" pitchFamily="49" charset="-122"/>
              </a:rPr>
              <a:t>write</a:t>
            </a:r>
            <a:r>
              <a:rPr lang="ru-RU" dirty="0" smtClean="0"/>
              <a:t> (</a:t>
            </a:r>
            <a:r>
              <a:rPr lang="ru-RU" dirty="0" smtClean="0">
                <a:latin typeface="FangSong" pitchFamily="49" charset="-122"/>
              </a:rPr>
              <a:t>'</a:t>
            </a:r>
            <a:r>
              <a:rPr lang="ru-RU" dirty="0" err="1" smtClean="0">
                <a:latin typeface="FangSong" pitchFamily="49" charset="-122"/>
              </a:rPr>
              <a:t>s=</a:t>
            </a:r>
            <a:r>
              <a:rPr lang="ru-RU" dirty="0" smtClean="0">
                <a:latin typeface="FangSong" pitchFamily="49" charset="-122"/>
              </a:rPr>
              <a:t>', </a:t>
            </a:r>
            <a:r>
              <a:rPr lang="ru-RU" dirty="0" err="1" smtClean="0">
                <a:latin typeface="FangSong" pitchFamily="49" charset="-122"/>
              </a:rPr>
              <a:t>s</a:t>
            </a:r>
            <a:r>
              <a:rPr lang="ru-RU" dirty="0" smtClean="0"/>
              <a:t>)</a:t>
            </a:r>
            <a:r>
              <a:rPr lang="en-US" dirty="0" smtClean="0"/>
              <a:t>.</a:t>
            </a:r>
            <a:endParaRPr lang="ru-RU" dirty="0" smtClean="0"/>
          </a:p>
          <a:p>
            <a:pPr algn="just">
              <a:buNone/>
              <a:defRPr/>
            </a:pP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Варианты организации вывода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</a:br>
            <a:endParaRPr lang="ru-RU" dirty="0"/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99639" y="2362200"/>
            <a:ext cx="8497122" cy="3328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Формат вывода</a:t>
            </a:r>
            <a:b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1" y="1600200"/>
            <a:ext cx="8839810" cy="5257800"/>
          </a:xfrm>
        </p:spPr>
        <p:txBody>
          <a:bodyPr/>
          <a:lstStyle/>
          <a:p>
            <a:r>
              <a:rPr lang="ru-RU" b="1" dirty="0" smtClean="0"/>
              <a:t>Формат вывода</a:t>
            </a:r>
            <a:r>
              <a:rPr lang="ru-RU" dirty="0" smtClean="0"/>
              <a:t> позволяет установить количество позиций на экране, занимаемых выводимой величиной.</a:t>
            </a:r>
          </a:p>
          <a:p>
            <a:pPr algn="ctr">
              <a:buNone/>
            </a:pPr>
            <a:r>
              <a:rPr lang="ru-RU" sz="4000" b="1" dirty="0" err="1" smtClean="0">
                <a:latin typeface="FangSong" pitchFamily="49" charset="-122"/>
              </a:rPr>
              <a:t>write</a:t>
            </a:r>
            <a:r>
              <a:rPr lang="ru-RU" sz="4000" dirty="0" smtClean="0">
                <a:latin typeface="Calibri" pitchFamily="34" charset="0"/>
              </a:rPr>
              <a:t> (</a:t>
            </a:r>
            <a:r>
              <a:rPr lang="en-US" sz="4000" dirty="0" smtClean="0">
                <a:latin typeface="FangSong" pitchFamily="49" charset="-122"/>
              </a:rPr>
              <a:t>s:x:y)</a:t>
            </a:r>
            <a:endParaRPr lang="ru-RU" sz="3600" dirty="0" smtClean="0">
              <a:latin typeface="FangSong" pitchFamily="49" charset="-122"/>
            </a:endParaRPr>
          </a:p>
          <a:p>
            <a:pPr>
              <a:buNone/>
            </a:pPr>
            <a:r>
              <a:rPr lang="ru-RU" b="1" dirty="0" smtClean="0"/>
              <a:t>    </a:t>
            </a:r>
            <a:r>
              <a:rPr lang="en-US" b="1" dirty="0" smtClean="0"/>
              <a:t>x</a:t>
            </a:r>
            <a:r>
              <a:rPr lang="ru-RU" b="1" dirty="0" smtClean="0"/>
              <a:t> </a:t>
            </a:r>
            <a:r>
              <a:rPr lang="en-US" dirty="0" smtClean="0"/>
              <a:t> - </a:t>
            </a:r>
            <a:r>
              <a:rPr lang="ru-RU" dirty="0" smtClean="0"/>
              <a:t>общее количество позиций, отводимых под число;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y</a:t>
            </a:r>
            <a:r>
              <a:rPr lang="en-US" dirty="0" smtClean="0"/>
              <a:t> - </a:t>
            </a:r>
            <a:r>
              <a:rPr lang="ru-RU" dirty="0" smtClean="0"/>
              <a:t> количество позиций в дробной части числа.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Рисунок2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" y="4495800"/>
            <a:ext cx="8436167" cy="2194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1" y="1600200"/>
            <a:ext cx="8535010" cy="427208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5000"/>
              </a:lnSpc>
            </a:pPr>
            <a:r>
              <a:rPr lang="ru-R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program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n_1;</a:t>
            </a:r>
          </a:p>
          <a:p>
            <a:pPr>
              <a:lnSpc>
                <a:spcPct val="95000"/>
              </a:lnSpc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const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pi=3.14;</a:t>
            </a:r>
          </a:p>
          <a:p>
            <a:pPr>
              <a:lnSpc>
                <a:spcPct val="95000"/>
              </a:lnSpc>
            </a:pP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ru-R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var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r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, </a:t>
            </a: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c</a:t>
            </a:r>
            <a:r>
              <a:rPr lang="ru-RU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, s: </a:t>
            </a:r>
            <a:r>
              <a:rPr lang="ru-RU" sz="4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real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;</a:t>
            </a:r>
          </a:p>
          <a:p>
            <a:pPr>
              <a:lnSpc>
                <a:spcPct val="95000"/>
              </a:lnSpc>
            </a:pPr>
            <a:r>
              <a:rPr lang="ru-R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begin</a:t>
            </a:r>
            <a:endParaRPr lang="ru-RU" sz="44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95000"/>
              </a:lnSpc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 r:=5.4;</a:t>
            </a:r>
          </a:p>
          <a:p>
            <a:pPr>
              <a:lnSpc>
                <a:spcPct val="95000"/>
              </a:lnSpc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 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c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:=2*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pi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*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r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;</a:t>
            </a:r>
          </a:p>
          <a:p>
            <a:pPr>
              <a:lnSpc>
                <a:spcPct val="95000"/>
              </a:lnSpc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 s:=pi*r*r;</a:t>
            </a:r>
          </a:p>
          <a:p>
            <a:pPr>
              <a:lnSpc>
                <a:spcPct val="95000"/>
              </a:lnSpc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 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writeln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('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c</a:t>
            </a:r>
            <a:r>
              <a:rPr lang="ru-RU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=', 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c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:6:4);</a:t>
            </a:r>
          </a:p>
          <a:p>
            <a:pPr>
              <a:lnSpc>
                <a:spcPct val="95000"/>
              </a:lnSpc>
            </a:pP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 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writeln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 ('</a:t>
            </a:r>
            <a:r>
              <a:rPr lang="ru-RU" sz="44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s=</a:t>
            </a:r>
            <a:r>
              <a:rPr lang="ru-RU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FangSong" pitchFamily="49" charset="-122"/>
              </a:rPr>
              <a:t>', s:6:4)</a:t>
            </a:r>
          </a:p>
          <a:p>
            <a:pPr>
              <a:lnSpc>
                <a:spcPct val="95000"/>
              </a:lnSpc>
            </a:pPr>
            <a:r>
              <a:rPr lang="ru-RU" sz="4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end</a:t>
            </a:r>
            <a:r>
              <a:rPr lang="ru-RU" sz="4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  <a:latin typeface="Calibri" pitchFamily="34" charset="0"/>
              </a:rPr>
              <a:t>Ввод данных с клавиатуры</a:t>
            </a:r>
            <a: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br>
              <a:rPr lang="ru-RU" b="1" dirty="0" smtClean="0">
                <a:solidFill>
                  <a:schemeClr val="tx2"/>
                </a:solidFill>
                <a:latin typeface="Calibri" pitchFamily="34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752600"/>
            <a:ext cx="8992211" cy="4572000"/>
          </a:xfrm>
        </p:spPr>
        <p:txBody>
          <a:bodyPr/>
          <a:lstStyle/>
          <a:p>
            <a:pPr indent="361950" algn="just">
              <a:buNone/>
              <a:defRPr/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</a:rPr>
              <a:t>r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</a:rPr>
              <a:t>ead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FangSong" pitchFamily="49" charset="-122"/>
              </a:rPr>
              <a:t>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(&lt;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имя переменной1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…, 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&lt;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имя переменной N</a:t>
            </a:r>
            <a:r>
              <a:rPr lang="en-US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ru-RU" sz="2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)</a:t>
            </a:r>
          </a:p>
          <a:p>
            <a:pPr indent="361950" algn="just">
              <a:buNone/>
              <a:defRPr/>
            </a:pPr>
            <a:r>
              <a:rPr lang="ru-RU" sz="2400" b="1" i="1" dirty="0" smtClean="0"/>
              <a:t>Типы</a:t>
            </a:r>
            <a:r>
              <a:rPr lang="ru-RU" sz="2400" dirty="0" smtClean="0"/>
              <a:t> </a:t>
            </a:r>
            <a:r>
              <a:rPr lang="ru-RU" sz="2400" b="1" i="1" dirty="0" smtClean="0"/>
              <a:t>вводимых значений </a:t>
            </a:r>
            <a:r>
              <a:rPr lang="ru-RU" sz="2400" dirty="0" smtClean="0"/>
              <a:t>должны </a:t>
            </a:r>
            <a:r>
              <a:rPr lang="ru-RU" sz="2400" b="1" i="1" dirty="0" smtClean="0"/>
              <a:t>соответствовать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b="1" i="1" dirty="0" smtClean="0"/>
              <a:t>типам переменных</a:t>
            </a:r>
            <a:r>
              <a:rPr lang="ru-RU" sz="2400" dirty="0" smtClean="0"/>
              <a:t>, указанных в разделе описания переменных.</a:t>
            </a:r>
          </a:p>
          <a:p>
            <a:pPr algn="ctr">
              <a:spcBef>
                <a:spcPct val="10000"/>
              </a:spcBef>
              <a:buNone/>
            </a:pPr>
            <a:r>
              <a:rPr lang="ru-RU" sz="2400" b="1" dirty="0" err="1" smtClean="0">
                <a:solidFill>
                  <a:schemeClr val="tx1"/>
                </a:solidFill>
                <a:latin typeface="FangSong" pitchFamily="49" charset="-122"/>
              </a:rPr>
              <a:t>var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, j: </a:t>
            </a:r>
            <a:r>
              <a:rPr lang="ru-RU" sz="2400" b="1" dirty="0" err="1" smtClean="0">
                <a:solidFill>
                  <a:schemeClr val="tx1"/>
                </a:solidFill>
                <a:latin typeface="FangSong" pitchFamily="49" charset="-122"/>
              </a:rPr>
              <a:t>integer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;x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: </a:t>
            </a:r>
            <a:r>
              <a:rPr lang="ru-RU" sz="2400" b="1" dirty="0" err="1" smtClean="0">
                <a:solidFill>
                  <a:schemeClr val="tx1"/>
                </a:solidFill>
                <a:latin typeface="FangSong" pitchFamily="49" charset="-122"/>
              </a:rPr>
              <a:t>real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;a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: </a:t>
            </a:r>
            <a:r>
              <a:rPr lang="ru-RU" sz="2400" b="1" dirty="0" err="1" smtClean="0">
                <a:solidFill>
                  <a:schemeClr val="tx1"/>
                </a:solidFill>
                <a:latin typeface="FangSong" pitchFamily="49" charset="-122"/>
              </a:rPr>
              <a:t>char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;</a:t>
            </a:r>
          </a:p>
          <a:p>
            <a:pPr algn="ctr">
              <a:spcBef>
                <a:spcPct val="10000"/>
              </a:spcBef>
              <a:buNone/>
            </a:pP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read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 (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i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j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x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, </a:t>
            </a:r>
            <a:r>
              <a:rPr lang="ru-RU" sz="2400" dirty="0" err="1" smtClean="0">
                <a:solidFill>
                  <a:schemeClr val="tx1"/>
                </a:solidFill>
                <a:latin typeface="FangSong" pitchFamily="49" charset="-122"/>
              </a:rPr>
              <a:t>a</a:t>
            </a:r>
            <a:r>
              <a:rPr lang="ru-RU" sz="2400" dirty="0" smtClean="0">
                <a:solidFill>
                  <a:schemeClr val="tx1"/>
                </a:solidFill>
                <a:latin typeface="FangSong" pitchFamily="49" charset="-122"/>
              </a:rPr>
              <a:t>)</a:t>
            </a:r>
            <a:r>
              <a:rPr lang="ru-RU" sz="2400" b="1" dirty="0" smtClean="0">
                <a:solidFill>
                  <a:schemeClr val="tx1"/>
                </a:solidFill>
                <a:latin typeface="FangSong" pitchFamily="49" charset="-122"/>
              </a:rPr>
              <a:t>;</a:t>
            </a:r>
            <a:endParaRPr lang="ru-RU" sz="2400" dirty="0" smtClean="0">
              <a:solidFill>
                <a:schemeClr val="tx1"/>
              </a:solidFill>
              <a:latin typeface="FangSong" pitchFamily="49" charset="-122"/>
            </a:endParaRPr>
          </a:p>
          <a:p>
            <a:pPr indent="361950" algn="just">
              <a:buNone/>
              <a:defRPr/>
            </a:pPr>
            <a:endParaRPr lang="ru-RU" sz="2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1600200"/>
            <a:ext cx="8687410" cy="48768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ct val="10000"/>
              </a:spcBef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program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n_1;</a:t>
            </a:r>
          </a:p>
          <a:p>
            <a:pPr>
              <a:spcBef>
                <a:spcPct val="10000"/>
              </a:spcBef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const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pi=3.14;</a:t>
            </a:r>
          </a:p>
          <a:p>
            <a:pPr>
              <a:spcBef>
                <a:spcPct val="10000"/>
              </a:spcBef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var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r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c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, s: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real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;</a:t>
            </a:r>
          </a:p>
          <a:p>
            <a:pPr>
              <a:spcBef>
                <a:spcPct val="10000"/>
              </a:spcBef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begin</a:t>
            </a:r>
            <a:endParaRPr lang="ru-RU" b="1" dirty="0" smtClean="0">
              <a:solidFill>
                <a:schemeClr val="tx1">
                  <a:lumMod val="85000"/>
                  <a:lumOff val="15000"/>
                </a:schemeClr>
              </a:solidFill>
              <a:latin typeface="FangSong" pitchFamily="49" charset="-122"/>
            </a:endParaRP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writeln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(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'Вычисление длины окружности и площади круга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');</a:t>
            </a: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write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('Введите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r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&gt;&gt;');</a:t>
            </a: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readln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(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r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);</a:t>
            </a: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c:=2*pi*r;</a:t>
            </a: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s:=pi*r*r;</a:t>
            </a: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writeln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('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c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=', с:6:4);</a:t>
            </a:r>
          </a:p>
          <a:p>
            <a:pPr>
              <a:spcBef>
                <a:spcPct val="10000"/>
              </a:spcBef>
            </a:pP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writeln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 ('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s=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', s:6:4)</a:t>
            </a:r>
          </a:p>
          <a:p>
            <a:pPr>
              <a:spcBef>
                <a:spcPct val="10000"/>
              </a:spcBef>
            </a:pPr>
            <a:r>
              <a:rPr lang="ru-RU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end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FangSong" pitchFamily="49" charset="-122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Задания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43000" contrast="60000"/>
          </a:blip>
          <a:srcRect/>
          <a:stretch>
            <a:fillRect/>
          </a:stretch>
        </p:blipFill>
        <p:spPr bwMode="auto">
          <a:xfrm>
            <a:off x="457200" y="1844404"/>
            <a:ext cx="8534400" cy="4327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46000" contrast="61000"/>
          </a:blip>
          <a:srcRect/>
          <a:stretch>
            <a:fillRect/>
          </a:stretch>
        </p:blipFill>
        <p:spPr bwMode="auto">
          <a:xfrm>
            <a:off x="152400" y="1752600"/>
            <a:ext cx="8839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833015"/>
            <a:ext cx="8237835" cy="1071985"/>
          </a:xfrm>
        </p:spPr>
        <p:txBody>
          <a:bodyPr>
            <a:normAutofit/>
          </a:bodyPr>
          <a:lstStyle/>
          <a:p>
            <a:r>
              <a:rPr lang="ru-RU" dirty="0" smtClean="0"/>
              <a:t>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Язык программирования – это фиксированная система обозначений для описания алгоритмов и структур данных.</a:t>
            </a:r>
          </a:p>
          <a:p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Система программирования – это ПО компьютера, предназначенное для разработки, отладки и исполнения программ, записанных на отдельном языке программирования.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75000" contrast="86000"/>
          </a:blip>
          <a:srcRect/>
          <a:stretch>
            <a:fillRect/>
          </a:stretch>
        </p:blipFill>
        <p:spPr bwMode="auto">
          <a:xfrm>
            <a:off x="304800" y="2431111"/>
            <a:ext cx="8686800" cy="3062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67000" contrast="91000"/>
          </a:blip>
          <a:srcRect/>
          <a:stretch>
            <a:fillRect/>
          </a:stretch>
        </p:blipFill>
        <p:spPr bwMode="auto">
          <a:xfrm>
            <a:off x="457200" y="1905000"/>
            <a:ext cx="853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28000" contrast="53000"/>
          </a:blip>
          <a:srcRect/>
          <a:stretch>
            <a:fillRect/>
          </a:stretch>
        </p:blipFill>
        <p:spPr bwMode="auto">
          <a:xfrm>
            <a:off x="152400" y="2057400"/>
            <a:ext cx="883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lum bright="-46000" contrast="74000"/>
          </a:blip>
          <a:srcRect/>
          <a:stretch>
            <a:fillRect/>
          </a:stretch>
        </p:blipFill>
        <p:spPr bwMode="auto">
          <a:xfrm>
            <a:off x="1110831" y="1752600"/>
            <a:ext cx="7074737" cy="411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Использованная литература и интернет ресурсы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1" y="1600200"/>
            <a:ext cx="8687410" cy="4272080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Информатика и ИКТ: учебник для 9 класса/ </a:t>
            </a:r>
          </a:p>
          <a:p>
            <a:pPr>
              <a:buNone/>
            </a:pPr>
            <a:r>
              <a:rPr lang="ru-RU" dirty="0" smtClean="0"/>
              <a:t>И.Г. Семакин, Л.А. </a:t>
            </a:r>
            <a:r>
              <a:rPr lang="ru-RU" dirty="0" err="1" smtClean="0"/>
              <a:t>Залогова</a:t>
            </a:r>
            <a:r>
              <a:rPr lang="ru-RU" dirty="0" smtClean="0"/>
              <a:t>, С.В.Русаков, </a:t>
            </a:r>
          </a:p>
          <a:p>
            <a:pPr>
              <a:buNone/>
            </a:pPr>
            <a:r>
              <a:rPr lang="ru-RU" dirty="0" smtClean="0"/>
              <a:t>Л.В. Шестакова</a:t>
            </a:r>
          </a:p>
          <a:p>
            <a:r>
              <a:rPr lang="ru-RU" dirty="0" smtClean="0"/>
              <a:t>Задачи по программированию/  С.М. Окулов</a:t>
            </a:r>
          </a:p>
          <a:p>
            <a:r>
              <a:rPr lang="en-US" dirty="0" smtClean="0"/>
              <a:t>http://metodist.lbz.ru/authors/informatika/3/ppt9kl.php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/>
              <a:t>Величины: константы и переменные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Отдельный информационный объект (число, символ, строка, таблица и т.д.) называется величиной.</a:t>
            </a:r>
          </a:p>
          <a:p>
            <a:pPr>
              <a:buNone/>
            </a:pPr>
            <a:r>
              <a:rPr lang="ru-RU" dirty="0" smtClean="0"/>
              <a:t>     </a:t>
            </a:r>
            <a:endParaRPr lang="en-US" dirty="0" smtClean="0"/>
          </a:p>
        </p:txBody>
      </p:sp>
      <p:graphicFrame>
        <p:nvGraphicFramePr>
          <p:cNvPr id="6" name="Схема 5"/>
          <p:cNvGraphicFramePr/>
          <p:nvPr/>
        </p:nvGraphicFramePr>
        <p:xfrm>
          <a:off x="1828800" y="22098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09600" y="1905000"/>
            <a:ext cx="7916565" cy="4267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Константы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записываются в алгоритмах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своими десятичными значениями (16, 78, 9.7).</a:t>
            </a:r>
          </a:p>
          <a:p>
            <a:pPr>
              <a:buNone/>
            </a:pPr>
            <a:endParaRPr lang="ru-RU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None/>
            </a:pPr>
            <a:r>
              <a:rPr lang="ru-RU" sz="3200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Переменные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в программировании</a:t>
            </a:r>
          </a:p>
          <a:p>
            <a:pPr>
              <a:buNone/>
            </a:pP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обозначают символическими именами (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n, F, h, k123</a:t>
            </a:r>
            <a:r>
              <a:rPr lang="ru-RU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). 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1600200"/>
            <a:ext cx="8687409" cy="4876800"/>
          </a:xfrm>
        </p:spPr>
        <p:txBody>
          <a:bodyPr>
            <a:normAutofit/>
          </a:bodyPr>
          <a:lstStyle/>
          <a:p>
            <a:pPr algn="l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1" y="1600200"/>
            <a:ext cx="8839810" cy="427208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Любой алгоритм работы с величинами может быть составлен из следующих команд: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Присваивание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Ввод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Вывод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Цикл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ветвление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7" name="Рисунок 6" descr="1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048000" y="2514600"/>
            <a:ext cx="5485943" cy="33016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Знакомство с языком Паскаль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1" y="1600200"/>
            <a:ext cx="8382610" cy="4272080"/>
          </a:xfrm>
        </p:spPr>
        <p:txBody>
          <a:bodyPr/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Паскаль – это универсальный язык программирования, позволяющий решать самые разнообразные задачи обработки информации.</a:t>
            </a: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Команду алгоритма, записанную на языке программирования , принято называть оператором.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Структура программы на Паскаль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752600"/>
            <a:ext cx="8687411" cy="4876800"/>
          </a:xfrm>
        </p:spPr>
        <p:txBody>
          <a:bodyPr/>
          <a:lstStyle/>
          <a:p>
            <a:r>
              <a:rPr lang="en-US" b="1" dirty="0" smtClean="0"/>
              <a:t>Program</a:t>
            </a:r>
            <a:r>
              <a:rPr lang="en-US" dirty="0" smtClean="0"/>
              <a:t> &lt;</a:t>
            </a:r>
            <a:r>
              <a:rPr lang="ru-RU" i="1" dirty="0" smtClean="0"/>
              <a:t>имя</a:t>
            </a:r>
            <a:r>
              <a:rPr lang="ru-RU" dirty="0" smtClean="0"/>
              <a:t>&gt;;</a:t>
            </a:r>
          </a:p>
          <a:p>
            <a:r>
              <a:rPr lang="en-US" b="1" dirty="0" smtClean="0"/>
              <a:t>VAR</a:t>
            </a:r>
            <a:r>
              <a:rPr lang="en-US" dirty="0" smtClean="0"/>
              <a:t> </a:t>
            </a:r>
            <a:r>
              <a:rPr lang="ru-RU" dirty="0" smtClean="0"/>
              <a:t> ………………..</a:t>
            </a:r>
            <a:r>
              <a:rPr lang="en-US" dirty="0" smtClean="0"/>
              <a:t>;</a:t>
            </a:r>
          </a:p>
          <a:p>
            <a:r>
              <a:rPr lang="en-US" b="1" dirty="0" smtClean="0"/>
              <a:t>BEGIN</a:t>
            </a:r>
          </a:p>
          <a:p>
            <a:r>
              <a:rPr lang="ru-RU" dirty="0" smtClean="0"/>
              <a:t>основной блок программы</a:t>
            </a:r>
            <a:endParaRPr lang="en-US" dirty="0" smtClean="0"/>
          </a:p>
          <a:p>
            <a:r>
              <a:rPr lang="en-US" b="1" dirty="0" smtClean="0"/>
              <a:t>END.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533400"/>
            <a:ext cx="7016195" cy="61082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Program</a:t>
            </a:r>
            <a:r>
              <a:rPr lang="en-US" dirty="0" smtClean="0">
                <a:solidFill>
                  <a:schemeClr val="tx1"/>
                </a:solidFill>
              </a:rPr>
              <a:t> &lt;</a:t>
            </a:r>
            <a:r>
              <a:rPr lang="ru-RU" i="1" dirty="0" smtClean="0">
                <a:solidFill>
                  <a:schemeClr val="tx1"/>
                </a:solidFill>
              </a:rPr>
              <a:t>имя</a:t>
            </a:r>
            <a:r>
              <a:rPr lang="ru-RU" dirty="0" smtClean="0">
                <a:solidFill>
                  <a:schemeClr val="tx1"/>
                </a:solidFill>
              </a:rPr>
              <a:t>&gt;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811" cy="4876800"/>
          </a:xfrm>
        </p:spPr>
        <p:txBody>
          <a:bodyPr/>
          <a:lstStyle/>
          <a:p>
            <a:pPr algn="just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Заголовок программы начинается со слова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(программа), за которой следует произвольное имя, придуманное программистом.</a:t>
            </a:r>
          </a:p>
          <a:p>
            <a:pPr algn="just"/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43200" y="2971800"/>
            <a:ext cx="3505200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b="1" dirty="0" smtClean="0">
                <a:solidFill>
                  <a:schemeClr val="tx1"/>
                </a:solidFill>
              </a:rPr>
              <a:t>VAR 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0"/>
            <a:ext cx="8382611" cy="457200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Раздел описания переменных начинается со слова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за которым идет список имени переменных через запятую. Тип указывается через запятую. </a:t>
            </a: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Var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a,b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integer; 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c,d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real;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981200" y="2819400"/>
          <a:ext cx="50292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517</Words>
  <Application>Microsoft Office PowerPoint</Application>
  <PresentationFormat>Экран (4:3)</PresentationFormat>
  <Paragraphs>102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Презентацию составил: учитель информатики ГБОУ СОШ №2108 «Альфа» Санина Марина Сергеевна</vt:lpstr>
      <vt:lpstr>Я</vt:lpstr>
      <vt:lpstr>Величины: константы и переменные</vt:lpstr>
      <vt:lpstr>Слайд 4</vt:lpstr>
      <vt:lpstr>Слайд 5</vt:lpstr>
      <vt:lpstr>Знакомство с языком Паскаль</vt:lpstr>
      <vt:lpstr>Структура программы на Паскаль</vt:lpstr>
      <vt:lpstr>Program &lt;имя&gt;</vt:lpstr>
      <vt:lpstr>VAR </vt:lpstr>
      <vt:lpstr>BEGIN и END  </vt:lpstr>
      <vt:lpstr>Оператор присваивания </vt:lpstr>
      <vt:lpstr>Вывод данных </vt:lpstr>
      <vt:lpstr>Варианты организации вывода </vt:lpstr>
      <vt:lpstr>Формат вывода </vt:lpstr>
      <vt:lpstr>Слайд 15</vt:lpstr>
      <vt:lpstr>Ввод данных с клавиатуры  </vt:lpstr>
      <vt:lpstr>Слайд 17</vt:lpstr>
      <vt:lpstr>Задания</vt:lpstr>
      <vt:lpstr>Слайд 19</vt:lpstr>
      <vt:lpstr>Слайд 20</vt:lpstr>
      <vt:lpstr>Слайд 21</vt:lpstr>
      <vt:lpstr>Слайд 22</vt:lpstr>
      <vt:lpstr>Слайд 23</vt:lpstr>
      <vt:lpstr>Использованная литература и интернет 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39</cp:revision>
  <dcterms:created xsi:type="dcterms:W3CDTF">2013-08-21T19:17:07Z</dcterms:created>
  <dcterms:modified xsi:type="dcterms:W3CDTF">2014-11-10T18:32:44Z</dcterms:modified>
</cp:coreProperties>
</file>