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55F99-3018-470F-96D2-DEDB21385928}" type="datetimeFigureOut">
              <a:rPr lang="ru-RU" smtClean="0"/>
              <a:pPr/>
              <a:t>08.04.2008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B4D4-F395-4959-814F-424DDAB60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Виды информации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285720" y="1571612"/>
            <a:ext cx="3500462" cy="25717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600" dirty="0" smtClean="0"/>
              <a:t>Графическая: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00298" y="4029075"/>
            <a:ext cx="4214842" cy="28289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800" dirty="0" smtClean="0"/>
              <a:t>Текстовая</a:t>
            </a:r>
          </a:p>
          <a:p>
            <a:pPr>
              <a:buNone/>
            </a:pPr>
            <a:r>
              <a:rPr lang="ru-RU" sz="2400" dirty="0" smtClean="0"/>
              <a:t>Отгадайте загадку: «Зимой и летом одним цветом</a:t>
            </a:r>
            <a:r>
              <a:rPr lang="ru-RU" sz="2200" dirty="0" smtClean="0"/>
              <a:t>»</a:t>
            </a:r>
            <a:endParaRPr lang="ru-RU" sz="2200" dirty="0"/>
          </a:p>
        </p:txBody>
      </p:sp>
      <p:sp>
        <p:nvSpPr>
          <p:cNvPr id="7" name="Облако 6"/>
          <p:cNvSpPr/>
          <p:nvPr/>
        </p:nvSpPr>
        <p:spPr>
          <a:xfrm>
            <a:off x="5072066" y="1500174"/>
            <a:ext cx="3643338" cy="25717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Числовая:</a:t>
            </a:r>
          </a:p>
          <a:p>
            <a:pPr algn="ctr"/>
            <a:r>
              <a:rPr lang="ru-RU" sz="2800" dirty="0" smtClean="0"/>
              <a:t>2+2=</a:t>
            </a:r>
          </a:p>
          <a:p>
            <a:pPr algn="ctr"/>
            <a:r>
              <a:rPr lang="ru-RU" sz="2800" dirty="0" smtClean="0"/>
              <a:t>5+5=</a:t>
            </a:r>
          </a:p>
          <a:p>
            <a:pPr algn="ctr"/>
            <a:r>
              <a:rPr lang="ru-RU" sz="2800" dirty="0" smtClean="0"/>
              <a:t>2*3=</a:t>
            </a:r>
            <a:endParaRPr lang="ru-RU" sz="2800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1500166" y="2571744"/>
            <a:ext cx="1143008" cy="114300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179223" y="1178703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143240" y="2571744"/>
            <a:ext cx="292895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357554" y="128586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Зрительная 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 l="19444" t="49092"/>
          <a:stretch>
            <a:fillRect/>
          </a:stretch>
        </p:blipFill>
        <p:spPr bwMode="auto">
          <a:xfrm>
            <a:off x="285720" y="1142984"/>
            <a:ext cx="2071702" cy="214830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371164" cy="207170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000504"/>
            <a:ext cx="2739975" cy="2857496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CLIPART\PUB60COR\BD19827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143380"/>
            <a:ext cx="2714644" cy="2399958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2714612" y="2071678"/>
            <a:ext cx="214314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00298" y="2928934"/>
            <a:ext cx="2714644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214414" y="4000504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Тактильная 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C:\Program Files\Microsoft Office\CLIPART\PUB60COR\PH02039U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143380"/>
            <a:ext cx="3571900" cy="2364730"/>
          </a:xfrm>
          <a:prstGeom prst="cloud">
            <a:avLst/>
          </a:prstGeom>
          <a:noFill/>
        </p:spPr>
      </p:pic>
      <p:pic>
        <p:nvPicPr>
          <p:cNvPr id="2051" name="Picture 3" descr="C:\Program Files\Microsoft Office\CLIPART\PUB60COR\PE0069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285860"/>
            <a:ext cx="2500330" cy="2525607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CLIPART\PUB60COR\J020027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736"/>
            <a:ext cx="2286016" cy="1994269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CLIPART\PUB60COR\AG00021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214818"/>
            <a:ext cx="2071702" cy="2359420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2571736" y="2143116"/>
            <a:ext cx="300039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28860" y="2786058"/>
            <a:ext cx="2071702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500166" y="3786190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Вкусовая 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:\Program Files\Microsoft Office\CLIPART\PUB60COR\PH03425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10000"/>
          </a:blip>
          <a:srcRect l="59932" t="45244" r="32498" b="49769"/>
          <a:stretch>
            <a:fillRect/>
          </a:stretch>
        </p:blipFill>
        <p:spPr bwMode="auto">
          <a:xfrm>
            <a:off x="357158" y="1571612"/>
            <a:ext cx="2667019" cy="1143008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CLIPART\PUB60COR\J03878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214422"/>
            <a:ext cx="2143140" cy="3003525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598535"/>
            <a:ext cx="3143272" cy="3259465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CLIPART\PUB60COR\FD0043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429132"/>
            <a:ext cx="3345765" cy="2214578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357554" y="2000240"/>
            <a:ext cx="271464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000364" y="2928934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071538" y="3786190"/>
            <a:ext cx="164307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Обонятельная 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C:\Program Files\Microsoft Office\CLIPART\PUB60COR\AG00126_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2071702" cy="2071702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CLIPART\PUB60COR\J019802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86256"/>
            <a:ext cx="2080643" cy="2143140"/>
          </a:xfrm>
          <a:prstGeom prst="rect">
            <a:avLst/>
          </a:prstGeom>
          <a:noFill/>
        </p:spPr>
      </p:pic>
      <p:pic>
        <p:nvPicPr>
          <p:cNvPr id="5124" name="Picture 4" descr="C:\Program Files\Microsoft Office\CLIPART\PUB60COR\J025050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71942"/>
            <a:ext cx="2428892" cy="2324482"/>
          </a:xfrm>
          <a:prstGeom prst="rect">
            <a:avLst/>
          </a:prstGeom>
          <a:noFill/>
        </p:spPr>
      </p:pic>
      <p:pic>
        <p:nvPicPr>
          <p:cNvPr id="5125" name="Picture 5" descr="C:\Program Files\Microsoft Office\CLIPART\PUB60COR\WB01748_.GIF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/>
          <a:stretch>
            <a:fillRect/>
          </a:stretch>
        </p:blipFill>
        <p:spPr bwMode="auto">
          <a:xfrm>
            <a:off x="-571536" y="1643050"/>
            <a:ext cx="4857784" cy="1979348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286116" y="2643182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00364" y="3429000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250133" y="3750471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Звуковая информация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C:\Program Files\Microsoft Office\CLIPART\PUB60COR\EN00202_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14488"/>
            <a:ext cx="3475651" cy="1798683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CLIPART\PUB60COR\AG00040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2253819" cy="250033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CLIPART\PUB60COR\BD0966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405748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CLIPART\PUB60COR\EN0032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1571612"/>
            <a:ext cx="1357322" cy="135732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643306" y="2357430"/>
            <a:ext cx="178595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28992" y="2857496"/>
            <a:ext cx="1571636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107389" y="3607595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34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Виды информации</vt:lpstr>
      <vt:lpstr>Информация</vt:lpstr>
      <vt:lpstr>Зрительная информация</vt:lpstr>
      <vt:lpstr>Тактильная информация</vt:lpstr>
      <vt:lpstr>Вкусовая информация</vt:lpstr>
      <vt:lpstr>Обонятельная информация</vt:lpstr>
      <vt:lpstr>Звуковая информация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информации</dc:title>
  <dc:creator>USER</dc:creator>
  <cp:lastModifiedBy>USER</cp:lastModifiedBy>
  <cp:revision>18</cp:revision>
  <dcterms:created xsi:type="dcterms:W3CDTF">2008-04-08T05:08:33Z</dcterms:created>
  <dcterms:modified xsi:type="dcterms:W3CDTF">2008-04-08T07:59:35Z</dcterms:modified>
</cp:coreProperties>
</file>