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55F99-3018-470F-96D2-DEDB21385928}" type="datetimeFigureOut">
              <a:rPr lang="ru-RU" smtClean="0"/>
              <a:pPr/>
              <a:t>08.04.2008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AB4D4-F395-4959-814F-424DDAB60E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Виды информации</a:t>
            </a:r>
            <a:endParaRPr lang="ru-RU" sz="6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Информация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285720" y="1571612"/>
            <a:ext cx="3500462" cy="257176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600" dirty="0" smtClean="0"/>
              <a:t>Графическая:</a:t>
            </a:r>
          </a:p>
          <a:p>
            <a:pPr algn="ctr">
              <a:buNone/>
            </a:pPr>
            <a:endParaRPr lang="ru-RU" sz="2400" dirty="0"/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00298" y="4029075"/>
            <a:ext cx="4214842" cy="282892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buNone/>
            </a:pPr>
            <a:r>
              <a:rPr lang="ru-RU" sz="2800" dirty="0" smtClean="0"/>
              <a:t>Текстовая</a:t>
            </a:r>
          </a:p>
          <a:p>
            <a:pPr>
              <a:buNone/>
            </a:pPr>
            <a:r>
              <a:rPr lang="ru-RU" sz="2400" dirty="0" smtClean="0"/>
              <a:t>Отгадайте загадку: «Зимой и летом одним цветом</a:t>
            </a:r>
            <a:r>
              <a:rPr lang="ru-RU" sz="2200" dirty="0" smtClean="0"/>
              <a:t>»</a:t>
            </a:r>
            <a:endParaRPr lang="ru-RU" sz="2200" dirty="0"/>
          </a:p>
        </p:txBody>
      </p:sp>
      <p:sp>
        <p:nvSpPr>
          <p:cNvPr id="7" name="Облако 6"/>
          <p:cNvSpPr/>
          <p:nvPr/>
        </p:nvSpPr>
        <p:spPr>
          <a:xfrm>
            <a:off x="5072066" y="1500174"/>
            <a:ext cx="3643338" cy="257176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Числовая:</a:t>
            </a:r>
          </a:p>
          <a:p>
            <a:pPr algn="ctr"/>
            <a:r>
              <a:rPr lang="ru-RU" sz="2800" dirty="0" smtClean="0"/>
              <a:t>2+2=</a:t>
            </a:r>
          </a:p>
          <a:p>
            <a:pPr algn="ctr"/>
            <a:r>
              <a:rPr lang="ru-RU" sz="2800" dirty="0" smtClean="0"/>
              <a:t>5+5=</a:t>
            </a:r>
          </a:p>
          <a:p>
            <a:pPr algn="ctr"/>
            <a:r>
              <a:rPr lang="ru-RU" sz="2800" dirty="0" smtClean="0"/>
              <a:t>2*3=</a:t>
            </a:r>
            <a:endParaRPr lang="ru-RU" sz="2800" dirty="0"/>
          </a:p>
        </p:txBody>
      </p:sp>
      <p:sp>
        <p:nvSpPr>
          <p:cNvPr id="8" name="Улыбающееся лицо 7"/>
          <p:cNvSpPr/>
          <p:nvPr/>
        </p:nvSpPr>
        <p:spPr>
          <a:xfrm>
            <a:off x="1500166" y="2571744"/>
            <a:ext cx="1143008" cy="114300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6200000" flipH="1">
            <a:off x="5179223" y="1178703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3143240" y="2571744"/>
            <a:ext cx="292895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3357554" y="1285860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Зрительная информация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 l="19444" t="49092"/>
          <a:stretch>
            <a:fillRect/>
          </a:stretch>
        </p:blipFill>
        <p:spPr bwMode="auto">
          <a:xfrm>
            <a:off x="285720" y="1142984"/>
            <a:ext cx="2071702" cy="2148308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357298"/>
            <a:ext cx="3371164" cy="2071702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CLIPART\PUB60COR\AN00790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4000504"/>
            <a:ext cx="2739975" cy="2857496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CLIPART\PUB60COR\BD19827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4143380"/>
            <a:ext cx="2714644" cy="2399958"/>
          </a:xfrm>
          <a:prstGeom prst="rect">
            <a:avLst/>
          </a:prstGeom>
          <a:noFill/>
        </p:spPr>
      </p:pic>
      <p:cxnSp>
        <p:nvCxnSpPr>
          <p:cNvPr id="10" name="Прямая со стрелкой 9"/>
          <p:cNvCxnSpPr/>
          <p:nvPr/>
        </p:nvCxnSpPr>
        <p:spPr>
          <a:xfrm>
            <a:off x="2714612" y="2071678"/>
            <a:ext cx="2143140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500298" y="2928934"/>
            <a:ext cx="2714644" cy="12858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1214414" y="4000504"/>
            <a:ext cx="142876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Тактильная информация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0" name="Picture 2" descr="C:\Program Files\Microsoft Office\CLIPART\PUB60COR\PH02039U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143380"/>
            <a:ext cx="3571900" cy="2364730"/>
          </a:xfrm>
          <a:prstGeom prst="cloud">
            <a:avLst/>
          </a:prstGeom>
          <a:noFill/>
        </p:spPr>
      </p:pic>
      <p:pic>
        <p:nvPicPr>
          <p:cNvPr id="2051" name="Picture 3" descr="C:\Program Files\Microsoft Office\CLIPART\PUB60COR\PE00693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285860"/>
            <a:ext cx="2500330" cy="2525607"/>
          </a:xfrm>
          <a:prstGeom prst="rect">
            <a:avLst/>
          </a:prstGeom>
          <a:noFill/>
        </p:spPr>
      </p:pic>
      <p:pic>
        <p:nvPicPr>
          <p:cNvPr id="2052" name="Picture 4" descr="C:\Program Files\Microsoft Office\CLIPART\PUB60COR\J020027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428736"/>
            <a:ext cx="2286016" cy="1994269"/>
          </a:xfrm>
          <a:prstGeom prst="rect">
            <a:avLst/>
          </a:prstGeom>
          <a:noFill/>
        </p:spPr>
      </p:pic>
      <p:pic>
        <p:nvPicPr>
          <p:cNvPr id="2053" name="Picture 5" descr="C:\Program Files\Microsoft Office\CLIPART\PUB60COR\AG00021_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4214818"/>
            <a:ext cx="2071702" cy="2359420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>
            <a:off x="2571736" y="2143116"/>
            <a:ext cx="3000396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428860" y="2786058"/>
            <a:ext cx="2071702" cy="1428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1500166" y="3786190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Вкусовая информация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074" name="Picture 2" descr="C:\Program Files\Microsoft Office\CLIPART\PUB60COR\PH03425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10000"/>
          </a:blip>
          <a:srcRect l="59932" t="45244" r="32498" b="49769"/>
          <a:stretch>
            <a:fillRect/>
          </a:stretch>
        </p:blipFill>
        <p:spPr bwMode="auto">
          <a:xfrm>
            <a:off x="357158" y="1571612"/>
            <a:ext cx="2667019" cy="1143008"/>
          </a:xfrm>
          <a:prstGeom prst="rect">
            <a:avLst/>
          </a:prstGeom>
          <a:noFill/>
        </p:spPr>
      </p:pic>
      <p:pic>
        <p:nvPicPr>
          <p:cNvPr id="3075" name="Picture 3" descr="C:\Program Files\Microsoft Office\CLIPART\PUB60COR\J03878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1214422"/>
            <a:ext cx="2143140" cy="3003525"/>
          </a:xfrm>
          <a:prstGeom prst="rect">
            <a:avLst/>
          </a:prstGeom>
          <a:noFill/>
        </p:spPr>
      </p:pic>
      <p:pic>
        <p:nvPicPr>
          <p:cNvPr id="3076" name="Picture 4" descr="C:\Program Files\Microsoft Office\CLIPART\PUB60COR\BD08868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3598535"/>
            <a:ext cx="3143272" cy="3259465"/>
          </a:xfrm>
          <a:prstGeom prst="rect">
            <a:avLst/>
          </a:prstGeom>
          <a:noFill/>
        </p:spPr>
      </p:pic>
      <p:pic>
        <p:nvPicPr>
          <p:cNvPr id="3077" name="Picture 5" descr="C:\Program Files\Microsoft Office\CLIPART\PUB60COR\FD00438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429132"/>
            <a:ext cx="3345765" cy="2214578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>
            <a:off x="3357554" y="2000240"/>
            <a:ext cx="271464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3000364" y="2928934"/>
            <a:ext cx="1214446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1071538" y="3786190"/>
            <a:ext cx="1643074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Обонятельная информация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122" name="Picture 2" descr="C:\Program Files\Microsoft Office\CLIPART\PUB60COR\AG00126_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643050"/>
            <a:ext cx="2071702" cy="2071702"/>
          </a:xfrm>
          <a:prstGeom prst="rect">
            <a:avLst/>
          </a:prstGeom>
          <a:noFill/>
        </p:spPr>
      </p:pic>
      <p:pic>
        <p:nvPicPr>
          <p:cNvPr id="5123" name="Picture 3" descr="C:\Program Files\Microsoft Office\CLIPART\PUB60COR\J019802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286256"/>
            <a:ext cx="2080643" cy="2143140"/>
          </a:xfrm>
          <a:prstGeom prst="rect">
            <a:avLst/>
          </a:prstGeom>
          <a:noFill/>
        </p:spPr>
      </p:pic>
      <p:pic>
        <p:nvPicPr>
          <p:cNvPr id="5124" name="Picture 4" descr="C:\Program Files\Microsoft Office\CLIPART\PUB60COR\J025050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071942"/>
            <a:ext cx="2428892" cy="2324482"/>
          </a:xfrm>
          <a:prstGeom prst="rect">
            <a:avLst/>
          </a:prstGeom>
          <a:noFill/>
        </p:spPr>
      </p:pic>
      <p:pic>
        <p:nvPicPr>
          <p:cNvPr id="5125" name="Picture 5" descr="C:\Program Files\Microsoft Office\CLIPART\PUB60COR\WB01748_.GIF"/>
          <p:cNvPicPr>
            <a:picLocks noChangeAspect="1" noChangeArrowheads="1"/>
          </p:cNvPicPr>
          <p:nvPr/>
        </p:nvPicPr>
        <p:blipFill>
          <a:blip r:embed="rId5">
            <a:lum contrast="20000"/>
          </a:blip>
          <a:srcRect/>
          <a:stretch>
            <a:fillRect/>
          </a:stretch>
        </p:blipFill>
        <p:spPr bwMode="auto">
          <a:xfrm>
            <a:off x="-571536" y="1643050"/>
            <a:ext cx="4857784" cy="1979348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>
            <a:off x="3286116" y="2643182"/>
            <a:ext cx="2143140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000364" y="3429000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1250133" y="3750471"/>
            <a:ext cx="64294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Звуковая информация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098" name="Picture 2" descr="C:\Program Files\Microsoft Office\CLIPART\PUB60COR\EN00202_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714488"/>
            <a:ext cx="3475651" cy="1798683"/>
          </a:xfrm>
          <a:prstGeom prst="rect">
            <a:avLst/>
          </a:prstGeom>
          <a:noFill/>
        </p:spPr>
      </p:pic>
      <p:pic>
        <p:nvPicPr>
          <p:cNvPr id="4099" name="Picture 3" descr="C:\Program Files\Microsoft Office\CLIPART\PUB60COR\AG00040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000504"/>
            <a:ext cx="2253819" cy="2500330"/>
          </a:xfrm>
          <a:prstGeom prst="rect">
            <a:avLst/>
          </a:prstGeom>
          <a:noFill/>
        </p:spPr>
      </p:pic>
      <p:pic>
        <p:nvPicPr>
          <p:cNvPr id="4100" name="Picture 4" descr="C:\Program Files\Microsoft Office\CLIPART\PUB60COR\BD09662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2214578" cy="2405748"/>
          </a:xfrm>
          <a:prstGeom prst="rect">
            <a:avLst/>
          </a:prstGeom>
          <a:noFill/>
        </p:spPr>
      </p:pic>
      <p:pic>
        <p:nvPicPr>
          <p:cNvPr id="4101" name="Picture 5" descr="C:\Program Files\Microsoft Office\CLIPART\PUB60COR\EN00320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1571612"/>
            <a:ext cx="1357322" cy="1357322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>
            <a:off x="3643306" y="2357430"/>
            <a:ext cx="1785950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428992" y="2857496"/>
            <a:ext cx="1571636" cy="1428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107389" y="3607595"/>
            <a:ext cx="71438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166</TotalTime>
  <Words>34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Виды информации</vt:lpstr>
      <vt:lpstr>Информация</vt:lpstr>
      <vt:lpstr>Зрительная информация</vt:lpstr>
      <vt:lpstr>Тактильная информация</vt:lpstr>
      <vt:lpstr>Вкусовая информация</vt:lpstr>
      <vt:lpstr>Обонятельная информация</vt:lpstr>
      <vt:lpstr>Звуковая информация</vt:lpstr>
    </vt:vector>
  </TitlesOfParts>
  <Company>Tycoon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информации</dc:title>
  <dc:creator>USER</dc:creator>
  <cp:lastModifiedBy>USER</cp:lastModifiedBy>
  <cp:revision>18</cp:revision>
  <dcterms:created xsi:type="dcterms:W3CDTF">2008-04-08T05:08:33Z</dcterms:created>
  <dcterms:modified xsi:type="dcterms:W3CDTF">2008-04-08T07:59:35Z</dcterms:modified>
</cp:coreProperties>
</file>