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4"/>
  </p:notesMasterIdLst>
  <p:sldIdLst>
    <p:sldId id="259" r:id="rId2"/>
    <p:sldId id="258" r:id="rId3"/>
    <p:sldId id="260" r:id="rId4"/>
    <p:sldId id="268" r:id="rId5"/>
    <p:sldId id="269" r:id="rId6"/>
    <p:sldId id="270" r:id="rId7"/>
    <p:sldId id="271" r:id="rId8"/>
    <p:sldId id="261" r:id="rId9"/>
    <p:sldId id="262" r:id="rId10"/>
    <p:sldId id="272" r:id="rId11"/>
    <p:sldId id="267" r:id="rId12"/>
    <p:sldId id="27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22" autoAdjust="0"/>
    <p:restoredTop sz="94660"/>
  </p:normalViewPr>
  <p:slideViewPr>
    <p:cSldViewPr>
      <p:cViewPr>
        <p:scale>
          <a:sx n="80" d="100"/>
          <a:sy n="80" d="100"/>
        </p:scale>
        <p:origin x="-2514" y="-7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6A6703-B4AA-483F-BA7B-3ED4C566CAF2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FC645E-FF72-454E-A278-7AE64394467F}">
      <dgm:prSet phldrT="[Текст]" custT="1"/>
      <dgm:spPr/>
      <dgm:t>
        <a:bodyPr/>
        <a:lstStyle/>
        <a:p>
          <a:r>
            <a:rPr lang="ru-RU" sz="1700" dirty="0" smtClean="0"/>
            <a:t>Региональная</a:t>
          </a:r>
          <a:endParaRPr lang="ru-RU" sz="1700" dirty="0"/>
        </a:p>
      </dgm:t>
    </dgm:pt>
    <dgm:pt modelId="{C9782EBD-0F56-4503-A70E-8FAF951A49F1}" type="parTrans" cxnId="{136A2BAF-C3EB-492B-B625-49320B6C1181}">
      <dgm:prSet/>
      <dgm:spPr/>
      <dgm:t>
        <a:bodyPr/>
        <a:lstStyle/>
        <a:p>
          <a:endParaRPr lang="ru-RU"/>
        </a:p>
      </dgm:t>
    </dgm:pt>
    <dgm:pt modelId="{12BA29B3-1206-4834-B3CA-D9830C0D503B}" type="sibTrans" cxnId="{136A2BAF-C3EB-492B-B625-49320B6C1181}">
      <dgm:prSet/>
      <dgm:spPr/>
      <dgm:t>
        <a:bodyPr/>
        <a:lstStyle/>
        <a:p>
          <a:endParaRPr lang="ru-RU"/>
        </a:p>
      </dgm:t>
    </dgm:pt>
    <dgm:pt modelId="{DD0F3956-C0B3-4805-AF1D-C3F59162405E}">
      <dgm:prSet phldrT="[Текст]" custT="1"/>
      <dgm:spPr/>
      <dgm:t>
        <a:bodyPr/>
        <a:lstStyle/>
        <a:p>
          <a:r>
            <a:rPr lang="ru-RU" sz="1700" dirty="0" smtClean="0"/>
            <a:t>Локальная</a:t>
          </a:r>
          <a:endParaRPr lang="ru-RU" sz="1700" dirty="0"/>
        </a:p>
      </dgm:t>
    </dgm:pt>
    <dgm:pt modelId="{61DCF201-2329-4C7B-8101-C276969E4230}" type="parTrans" cxnId="{212E3AAC-1D94-4B18-938D-E812357C5B04}">
      <dgm:prSet/>
      <dgm:spPr/>
      <dgm:t>
        <a:bodyPr/>
        <a:lstStyle/>
        <a:p>
          <a:endParaRPr lang="ru-RU"/>
        </a:p>
      </dgm:t>
    </dgm:pt>
    <dgm:pt modelId="{6021FE0F-51F7-4666-90BD-D6957221BC8D}" type="sibTrans" cxnId="{212E3AAC-1D94-4B18-938D-E812357C5B04}">
      <dgm:prSet/>
      <dgm:spPr/>
      <dgm:t>
        <a:bodyPr/>
        <a:lstStyle/>
        <a:p>
          <a:endParaRPr lang="ru-RU"/>
        </a:p>
      </dgm:t>
    </dgm:pt>
    <dgm:pt modelId="{50193D3C-1A82-4B2C-9972-2922712DDC3C}">
      <dgm:prSet phldrT="[Текст]" custT="1"/>
      <dgm:spPr/>
      <dgm:t>
        <a:bodyPr/>
        <a:lstStyle/>
        <a:p>
          <a:r>
            <a:rPr lang="ru-RU" sz="1700" dirty="0" smtClean="0"/>
            <a:t>Корпоративная</a:t>
          </a:r>
          <a:endParaRPr lang="ru-RU" sz="1700" dirty="0"/>
        </a:p>
      </dgm:t>
    </dgm:pt>
    <dgm:pt modelId="{AC8106A4-17D4-4EDF-8F14-AEEA87534929}" type="parTrans" cxnId="{467AE40B-0223-49B6-8BCA-7C9C92D08380}">
      <dgm:prSet/>
      <dgm:spPr/>
      <dgm:t>
        <a:bodyPr/>
        <a:lstStyle/>
        <a:p>
          <a:endParaRPr lang="ru-RU"/>
        </a:p>
      </dgm:t>
    </dgm:pt>
    <dgm:pt modelId="{C55846D1-93D3-4CEB-A807-7FA75CD4143B}" type="sibTrans" cxnId="{467AE40B-0223-49B6-8BCA-7C9C92D08380}">
      <dgm:prSet/>
      <dgm:spPr/>
      <dgm:t>
        <a:bodyPr/>
        <a:lstStyle/>
        <a:p>
          <a:endParaRPr lang="ru-RU"/>
        </a:p>
      </dgm:t>
    </dgm:pt>
    <dgm:pt modelId="{C3CF2242-5CA8-4F07-BD5A-F49C07F55487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1" i="1" dirty="0" smtClean="0">
              <a:solidFill>
                <a:srgbClr val="C00000"/>
              </a:solidFill>
            </a:rPr>
            <a:t>Интернет</a:t>
          </a:r>
          <a:r>
            <a:rPr lang="ru-RU" sz="2800" i="1" dirty="0" smtClean="0"/>
            <a:t> - это глобальная компьютерная сеть, в которой локальные, региональные и корпоративные сети соединены между собой многочисленными каналами передачи информации с высокой пропускной способностью.</a:t>
          </a:r>
          <a:endParaRPr lang="ru-RU" sz="2800" dirty="0" smtClean="0"/>
        </a:p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D813F2EF-8975-4F70-912C-38C14AAED9D8}" type="parTrans" cxnId="{70199F87-9327-45CA-A789-AE11F92DA84C}">
      <dgm:prSet/>
      <dgm:spPr/>
      <dgm:t>
        <a:bodyPr/>
        <a:lstStyle/>
        <a:p>
          <a:endParaRPr lang="ru-RU"/>
        </a:p>
      </dgm:t>
    </dgm:pt>
    <dgm:pt modelId="{1F44F030-8349-4417-89A0-16106A485902}" type="sibTrans" cxnId="{70199F87-9327-45CA-A789-AE11F92DA84C}">
      <dgm:prSet/>
      <dgm:spPr/>
      <dgm:t>
        <a:bodyPr/>
        <a:lstStyle/>
        <a:p>
          <a:endParaRPr lang="ru-RU"/>
        </a:p>
      </dgm:t>
    </dgm:pt>
    <dgm:pt modelId="{300A1CDD-FBF3-4FA8-855E-5539D0AC90BF}" type="pres">
      <dgm:prSet presAssocID="{9A6A6703-B4AA-483F-BA7B-3ED4C566CAF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D7816EB-F2F9-4548-B74A-AE5CF83253C4}" type="pres">
      <dgm:prSet presAssocID="{9A6A6703-B4AA-483F-BA7B-3ED4C566CAF2}" presName="vNodes" presStyleCnt="0"/>
      <dgm:spPr/>
    </dgm:pt>
    <dgm:pt modelId="{8193AB6E-B6B0-41F4-A633-850A32DFC5C0}" type="pres">
      <dgm:prSet presAssocID="{20FC645E-FF72-454E-A278-7AE64394467F}" presName="node" presStyleLbl="node1" presStyleIdx="0" presStyleCnt="4" custScaleX="129199" custScaleY="1358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D21693-8273-4A6B-B071-86A3C14CCAA2}" type="pres">
      <dgm:prSet presAssocID="{12BA29B3-1206-4834-B3CA-D9830C0D503B}" presName="spacerT" presStyleCnt="0"/>
      <dgm:spPr/>
    </dgm:pt>
    <dgm:pt modelId="{545F8D53-79C4-4A94-B24A-8070EFC79486}" type="pres">
      <dgm:prSet presAssocID="{12BA29B3-1206-4834-B3CA-D9830C0D503B}" presName="sibTrans" presStyleLbl="sibTrans2D1" presStyleIdx="0" presStyleCnt="3"/>
      <dgm:spPr/>
      <dgm:t>
        <a:bodyPr/>
        <a:lstStyle/>
        <a:p>
          <a:endParaRPr lang="ru-RU"/>
        </a:p>
      </dgm:t>
    </dgm:pt>
    <dgm:pt modelId="{4B431111-85DC-4909-9AD2-62264205C307}" type="pres">
      <dgm:prSet presAssocID="{12BA29B3-1206-4834-B3CA-D9830C0D503B}" presName="spacerB" presStyleCnt="0"/>
      <dgm:spPr/>
    </dgm:pt>
    <dgm:pt modelId="{6B4B596C-C6C2-4A4F-B0D8-59C00A6BC05D}" type="pres">
      <dgm:prSet presAssocID="{DD0F3956-C0B3-4805-AF1D-C3F59162405E}" presName="node" presStyleLbl="node1" presStyleIdx="1" presStyleCnt="4" custScaleX="131463" custScaleY="1422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D47E52-9FE5-4C9F-9D46-4732D0CEFF78}" type="pres">
      <dgm:prSet presAssocID="{6021FE0F-51F7-4666-90BD-D6957221BC8D}" presName="spacerT" presStyleCnt="0"/>
      <dgm:spPr/>
    </dgm:pt>
    <dgm:pt modelId="{2F900D3A-E74C-45E3-8971-9CECD7ED9EC4}" type="pres">
      <dgm:prSet presAssocID="{6021FE0F-51F7-4666-90BD-D6957221BC8D}" presName="sibTrans" presStyleLbl="sibTrans2D1" presStyleIdx="1" presStyleCnt="3"/>
      <dgm:spPr/>
      <dgm:t>
        <a:bodyPr/>
        <a:lstStyle/>
        <a:p>
          <a:endParaRPr lang="ru-RU"/>
        </a:p>
      </dgm:t>
    </dgm:pt>
    <dgm:pt modelId="{C0188227-3160-40D0-BD1B-4C8902F11F32}" type="pres">
      <dgm:prSet presAssocID="{6021FE0F-51F7-4666-90BD-D6957221BC8D}" presName="spacerB" presStyleCnt="0"/>
      <dgm:spPr/>
    </dgm:pt>
    <dgm:pt modelId="{AEEF22F2-D8D1-490D-9A17-E38947F16EF4}" type="pres">
      <dgm:prSet presAssocID="{50193D3C-1A82-4B2C-9972-2922712DDC3C}" presName="node" presStyleLbl="node1" presStyleIdx="2" presStyleCnt="4" custScaleX="114429" custScaleY="1252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E8D141-1CF9-4455-BF35-60407E054858}" type="pres">
      <dgm:prSet presAssocID="{9A6A6703-B4AA-483F-BA7B-3ED4C566CAF2}" presName="sibTransLast" presStyleLbl="sibTrans2D1" presStyleIdx="2" presStyleCnt="3"/>
      <dgm:spPr/>
      <dgm:t>
        <a:bodyPr/>
        <a:lstStyle/>
        <a:p>
          <a:endParaRPr lang="ru-RU"/>
        </a:p>
      </dgm:t>
    </dgm:pt>
    <dgm:pt modelId="{15E1D362-0137-427E-90DE-1552E1C190B0}" type="pres">
      <dgm:prSet presAssocID="{9A6A6703-B4AA-483F-BA7B-3ED4C566CAF2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DB256E0D-249C-4185-83CA-5335DB77A8E3}" type="pres">
      <dgm:prSet presAssocID="{9A6A6703-B4AA-483F-BA7B-3ED4C566CAF2}" presName="lastNode" presStyleLbl="node1" presStyleIdx="3" presStyleCnt="4" custScaleX="240916" custScaleY="2699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F07E0B9-9D6D-432F-A42E-B62221F39B47}" type="presOf" srcId="{50193D3C-1A82-4B2C-9972-2922712DDC3C}" destId="{AEEF22F2-D8D1-490D-9A17-E38947F16EF4}" srcOrd="0" destOrd="0" presId="urn:microsoft.com/office/officeart/2005/8/layout/equation2"/>
    <dgm:cxn modelId="{B519C31A-E4C8-4767-9BAB-4054931AB3DA}" type="presOf" srcId="{C3CF2242-5CA8-4F07-BD5A-F49C07F55487}" destId="{DB256E0D-249C-4185-83CA-5335DB77A8E3}" srcOrd="0" destOrd="0" presId="urn:microsoft.com/office/officeart/2005/8/layout/equation2"/>
    <dgm:cxn modelId="{6A460C29-D708-4038-886C-FD054E1A5F7E}" type="presOf" srcId="{C55846D1-93D3-4CEB-A807-7FA75CD4143B}" destId="{85E8D141-1CF9-4455-BF35-60407E054858}" srcOrd="0" destOrd="0" presId="urn:microsoft.com/office/officeart/2005/8/layout/equation2"/>
    <dgm:cxn modelId="{70199F87-9327-45CA-A789-AE11F92DA84C}" srcId="{9A6A6703-B4AA-483F-BA7B-3ED4C566CAF2}" destId="{C3CF2242-5CA8-4F07-BD5A-F49C07F55487}" srcOrd="3" destOrd="0" parTransId="{D813F2EF-8975-4F70-912C-38C14AAED9D8}" sibTransId="{1F44F030-8349-4417-89A0-16106A485902}"/>
    <dgm:cxn modelId="{F07FC2B3-8065-4C72-ABE3-5D0CB18E63F4}" type="presOf" srcId="{C55846D1-93D3-4CEB-A807-7FA75CD4143B}" destId="{15E1D362-0137-427E-90DE-1552E1C190B0}" srcOrd="1" destOrd="0" presId="urn:microsoft.com/office/officeart/2005/8/layout/equation2"/>
    <dgm:cxn modelId="{CDC9F1AB-1873-44ED-BD10-6E1D1FC8378B}" type="presOf" srcId="{9A6A6703-B4AA-483F-BA7B-3ED4C566CAF2}" destId="{300A1CDD-FBF3-4FA8-855E-5539D0AC90BF}" srcOrd="0" destOrd="0" presId="urn:microsoft.com/office/officeart/2005/8/layout/equation2"/>
    <dgm:cxn modelId="{9958CF0B-24C7-4328-83E5-8EA5FC24D241}" type="presOf" srcId="{6021FE0F-51F7-4666-90BD-D6957221BC8D}" destId="{2F900D3A-E74C-45E3-8971-9CECD7ED9EC4}" srcOrd="0" destOrd="0" presId="urn:microsoft.com/office/officeart/2005/8/layout/equation2"/>
    <dgm:cxn modelId="{136A2BAF-C3EB-492B-B625-49320B6C1181}" srcId="{9A6A6703-B4AA-483F-BA7B-3ED4C566CAF2}" destId="{20FC645E-FF72-454E-A278-7AE64394467F}" srcOrd="0" destOrd="0" parTransId="{C9782EBD-0F56-4503-A70E-8FAF951A49F1}" sibTransId="{12BA29B3-1206-4834-B3CA-D9830C0D503B}"/>
    <dgm:cxn modelId="{212E3AAC-1D94-4B18-938D-E812357C5B04}" srcId="{9A6A6703-B4AA-483F-BA7B-3ED4C566CAF2}" destId="{DD0F3956-C0B3-4805-AF1D-C3F59162405E}" srcOrd="1" destOrd="0" parTransId="{61DCF201-2329-4C7B-8101-C276969E4230}" sibTransId="{6021FE0F-51F7-4666-90BD-D6957221BC8D}"/>
    <dgm:cxn modelId="{1EA43A1A-9491-4B04-B7E0-B8677AB9F4EF}" type="presOf" srcId="{20FC645E-FF72-454E-A278-7AE64394467F}" destId="{8193AB6E-B6B0-41F4-A633-850A32DFC5C0}" srcOrd="0" destOrd="0" presId="urn:microsoft.com/office/officeart/2005/8/layout/equation2"/>
    <dgm:cxn modelId="{1B888F4E-B559-4F9A-A079-1CFE9D7A3E5C}" type="presOf" srcId="{DD0F3956-C0B3-4805-AF1D-C3F59162405E}" destId="{6B4B596C-C6C2-4A4F-B0D8-59C00A6BC05D}" srcOrd="0" destOrd="0" presId="urn:microsoft.com/office/officeart/2005/8/layout/equation2"/>
    <dgm:cxn modelId="{BB9CCB42-3CAB-4F5D-B39F-3296BA36E8A4}" type="presOf" srcId="{12BA29B3-1206-4834-B3CA-D9830C0D503B}" destId="{545F8D53-79C4-4A94-B24A-8070EFC79486}" srcOrd="0" destOrd="0" presId="urn:microsoft.com/office/officeart/2005/8/layout/equation2"/>
    <dgm:cxn modelId="{467AE40B-0223-49B6-8BCA-7C9C92D08380}" srcId="{9A6A6703-B4AA-483F-BA7B-3ED4C566CAF2}" destId="{50193D3C-1A82-4B2C-9972-2922712DDC3C}" srcOrd="2" destOrd="0" parTransId="{AC8106A4-17D4-4EDF-8F14-AEEA87534929}" sibTransId="{C55846D1-93D3-4CEB-A807-7FA75CD4143B}"/>
    <dgm:cxn modelId="{D7EBECA2-4BE3-4A0D-A58E-2CD7063BC00C}" type="presParOf" srcId="{300A1CDD-FBF3-4FA8-855E-5539D0AC90BF}" destId="{3D7816EB-F2F9-4548-B74A-AE5CF83253C4}" srcOrd="0" destOrd="0" presId="urn:microsoft.com/office/officeart/2005/8/layout/equation2"/>
    <dgm:cxn modelId="{0A7CBFE5-DA9A-4C76-8452-87E007F348D3}" type="presParOf" srcId="{3D7816EB-F2F9-4548-B74A-AE5CF83253C4}" destId="{8193AB6E-B6B0-41F4-A633-850A32DFC5C0}" srcOrd="0" destOrd="0" presId="urn:microsoft.com/office/officeart/2005/8/layout/equation2"/>
    <dgm:cxn modelId="{A9C66AD3-6721-41EB-B0F8-9394588D76CC}" type="presParOf" srcId="{3D7816EB-F2F9-4548-B74A-AE5CF83253C4}" destId="{FED21693-8273-4A6B-B071-86A3C14CCAA2}" srcOrd="1" destOrd="0" presId="urn:microsoft.com/office/officeart/2005/8/layout/equation2"/>
    <dgm:cxn modelId="{62777036-793F-4FE6-B1A6-174BE450DB54}" type="presParOf" srcId="{3D7816EB-F2F9-4548-B74A-AE5CF83253C4}" destId="{545F8D53-79C4-4A94-B24A-8070EFC79486}" srcOrd="2" destOrd="0" presId="urn:microsoft.com/office/officeart/2005/8/layout/equation2"/>
    <dgm:cxn modelId="{04E97735-675E-456D-A4F6-72EDE901A73F}" type="presParOf" srcId="{3D7816EB-F2F9-4548-B74A-AE5CF83253C4}" destId="{4B431111-85DC-4909-9AD2-62264205C307}" srcOrd="3" destOrd="0" presId="urn:microsoft.com/office/officeart/2005/8/layout/equation2"/>
    <dgm:cxn modelId="{BBDF000A-24E0-4C60-B611-8953DAAB0499}" type="presParOf" srcId="{3D7816EB-F2F9-4548-B74A-AE5CF83253C4}" destId="{6B4B596C-C6C2-4A4F-B0D8-59C00A6BC05D}" srcOrd="4" destOrd="0" presId="urn:microsoft.com/office/officeart/2005/8/layout/equation2"/>
    <dgm:cxn modelId="{0F1CDBD3-B744-4BB9-B9E4-3C2992A24DFA}" type="presParOf" srcId="{3D7816EB-F2F9-4548-B74A-AE5CF83253C4}" destId="{D0D47E52-9FE5-4C9F-9D46-4732D0CEFF78}" srcOrd="5" destOrd="0" presId="urn:microsoft.com/office/officeart/2005/8/layout/equation2"/>
    <dgm:cxn modelId="{2506B492-2D3D-4FDA-A07E-CE35E325F24E}" type="presParOf" srcId="{3D7816EB-F2F9-4548-B74A-AE5CF83253C4}" destId="{2F900D3A-E74C-45E3-8971-9CECD7ED9EC4}" srcOrd="6" destOrd="0" presId="urn:microsoft.com/office/officeart/2005/8/layout/equation2"/>
    <dgm:cxn modelId="{2CE821A3-7326-42E6-8B2E-5480E2085D45}" type="presParOf" srcId="{3D7816EB-F2F9-4548-B74A-AE5CF83253C4}" destId="{C0188227-3160-40D0-BD1B-4C8902F11F32}" srcOrd="7" destOrd="0" presId="urn:microsoft.com/office/officeart/2005/8/layout/equation2"/>
    <dgm:cxn modelId="{A8FD6C21-5995-466C-81A4-A3EC946F471E}" type="presParOf" srcId="{3D7816EB-F2F9-4548-B74A-AE5CF83253C4}" destId="{AEEF22F2-D8D1-490D-9A17-E38947F16EF4}" srcOrd="8" destOrd="0" presId="urn:microsoft.com/office/officeart/2005/8/layout/equation2"/>
    <dgm:cxn modelId="{F0242E3C-CA0E-43E8-A1D7-F04AD2806E98}" type="presParOf" srcId="{300A1CDD-FBF3-4FA8-855E-5539D0AC90BF}" destId="{85E8D141-1CF9-4455-BF35-60407E054858}" srcOrd="1" destOrd="0" presId="urn:microsoft.com/office/officeart/2005/8/layout/equation2"/>
    <dgm:cxn modelId="{64B71266-FB1A-4CBC-BBAF-D0E458479A98}" type="presParOf" srcId="{85E8D141-1CF9-4455-BF35-60407E054858}" destId="{15E1D362-0137-427E-90DE-1552E1C190B0}" srcOrd="0" destOrd="0" presId="urn:microsoft.com/office/officeart/2005/8/layout/equation2"/>
    <dgm:cxn modelId="{369BC923-033F-4A02-A84C-CA66DC41EED7}" type="presParOf" srcId="{300A1CDD-FBF3-4FA8-855E-5539D0AC90BF}" destId="{DB256E0D-249C-4185-83CA-5335DB77A8E3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666A4E1-9E36-48F8-8772-0F8C54FA1B57}" type="doc">
      <dgm:prSet loTypeId="urn:microsoft.com/office/officeart/2008/layout/RadialCluster" loCatId="cycle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964EFD63-5558-47A4-A819-51625487AF9F}">
      <dgm:prSet phldrT="[Текст]"/>
      <dgm:spPr/>
      <dgm:t>
        <a:bodyPr/>
        <a:lstStyle/>
        <a:p>
          <a:r>
            <a:rPr lang="ru-RU" dirty="0" smtClean="0"/>
            <a:t>Каналы/ линии связи</a:t>
          </a:r>
          <a:endParaRPr lang="ru-RU" dirty="0"/>
        </a:p>
      </dgm:t>
    </dgm:pt>
    <dgm:pt modelId="{D89C81A4-34BC-4A47-80D1-29F3A8EB1278}" type="parTrans" cxnId="{F3864AD6-B0F6-4418-A051-B58FBEC43635}">
      <dgm:prSet/>
      <dgm:spPr/>
      <dgm:t>
        <a:bodyPr/>
        <a:lstStyle/>
        <a:p>
          <a:endParaRPr lang="ru-RU"/>
        </a:p>
      </dgm:t>
    </dgm:pt>
    <dgm:pt modelId="{FD8FFCCC-8590-4A7E-B2C7-5F627E191198}" type="sibTrans" cxnId="{F3864AD6-B0F6-4418-A051-B58FBEC43635}">
      <dgm:prSet/>
      <dgm:spPr/>
      <dgm:t>
        <a:bodyPr/>
        <a:lstStyle/>
        <a:p>
          <a:endParaRPr lang="ru-RU"/>
        </a:p>
      </dgm:t>
    </dgm:pt>
    <dgm:pt modelId="{C08964CB-328B-40A0-8F98-F18FAC4B93AA}">
      <dgm:prSet phldrT="[Текст]"/>
      <dgm:spPr/>
      <dgm:t>
        <a:bodyPr/>
        <a:lstStyle/>
        <a:p>
          <a:r>
            <a:rPr lang="ru-RU" dirty="0" smtClean="0"/>
            <a:t>Аналоговые</a:t>
          </a:r>
          <a:endParaRPr lang="ru-RU" dirty="0"/>
        </a:p>
      </dgm:t>
    </dgm:pt>
    <dgm:pt modelId="{F799B08D-4715-44B1-AF55-B013F2058AC8}" type="parTrans" cxnId="{1F8FDD4C-C2A7-47D5-8FD1-610BE33ABB10}">
      <dgm:prSet/>
      <dgm:spPr/>
      <dgm:t>
        <a:bodyPr/>
        <a:lstStyle/>
        <a:p>
          <a:endParaRPr lang="ru-RU"/>
        </a:p>
      </dgm:t>
    </dgm:pt>
    <dgm:pt modelId="{32CAF9C8-6996-45BB-90B4-AD66940E9921}" type="sibTrans" cxnId="{1F8FDD4C-C2A7-47D5-8FD1-610BE33ABB10}">
      <dgm:prSet/>
      <dgm:spPr/>
      <dgm:t>
        <a:bodyPr/>
        <a:lstStyle/>
        <a:p>
          <a:endParaRPr lang="ru-RU"/>
        </a:p>
      </dgm:t>
    </dgm:pt>
    <dgm:pt modelId="{BBD30C4F-E734-45F7-95D7-67E0FA5DF2CB}">
      <dgm:prSet phldrT="[Текст]"/>
      <dgm:spPr/>
      <dgm:t>
        <a:bodyPr/>
        <a:lstStyle/>
        <a:p>
          <a:r>
            <a:rPr lang="ru-RU" dirty="0" smtClean="0"/>
            <a:t>Высокоскоростные</a:t>
          </a:r>
          <a:endParaRPr lang="ru-RU" dirty="0"/>
        </a:p>
      </dgm:t>
    </dgm:pt>
    <dgm:pt modelId="{36F809EE-23F1-4521-9902-3C6AEECCCEC3}" type="parTrans" cxnId="{810ECC63-ADC7-46D7-B293-614757B3B753}">
      <dgm:prSet/>
      <dgm:spPr/>
      <dgm:t>
        <a:bodyPr/>
        <a:lstStyle/>
        <a:p>
          <a:endParaRPr lang="ru-RU"/>
        </a:p>
      </dgm:t>
    </dgm:pt>
    <dgm:pt modelId="{D93BF22F-358A-4197-941B-21FD1FBA77A1}" type="sibTrans" cxnId="{810ECC63-ADC7-46D7-B293-614757B3B753}">
      <dgm:prSet/>
      <dgm:spPr/>
      <dgm:t>
        <a:bodyPr/>
        <a:lstStyle/>
        <a:p>
          <a:endParaRPr lang="ru-RU"/>
        </a:p>
      </dgm:t>
    </dgm:pt>
    <dgm:pt modelId="{D09BA37F-1AEE-4BFC-81D0-59A303537F0D}">
      <dgm:prSet phldrT="[Текст]"/>
      <dgm:spPr/>
      <dgm:t>
        <a:bodyPr/>
        <a:lstStyle/>
        <a:p>
          <a:r>
            <a:rPr lang="ru-RU" dirty="0" smtClean="0"/>
            <a:t>Низкоскоростные</a:t>
          </a:r>
          <a:endParaRPr lang="ru-RU" dirty="0"/>
        </a:p>
      </dgm:t>
    </dgm:pt>
    <dgm:pt modelId="{56695CAE-28AC-442D-80C3-BBF02B2ECD98}" type="parTrans" cxnId="{D210BD3A-7EED-4EC3-92E3-6B0C81E37711}">
      <dgm:prSet/>
      <dgm:spPr/>
      <dgm:t>
        <a:bodyPr/>
        <a:lstStyle/>
        <a:p>
          <a:endParaRPr lang="ru-RU"/>
        </a:p>
      </dgm:t>
    </dgm:pt>
    <dgm:pt modelId="{18848A44-D421-418E-ADC9-6CD2202152B1}" type="sibTrans" cxnId="{D210BD3A-7EED-4EC3-92E3-6B0C81E37711}">
      <dgm:prSet/>
      <dgm:spPr/>
      <dgm:t>
        <a:bodyPr/>
        <a:lstStyle/>
        <a:p>
          <a:endParaRPr lang="ru-RU"/>
        </a:p>
      </dgm:t>
    </dgm:pt>
    <dgm:pt modelId="{979A9AF1-EC1E-43C7-84C2-9E27F9C972B1}">
      <dgm:prSet phldrT="[Текст]" custScaleX="432448" custRadScaleRad="118869" custRadScaleInc="-59552"/>
      <dgm:spPr/>
      <dgm:t>
        <a:bodyPr/>
        <a:lstStyle/>
        <a:p>
          <a:endParaRPr lang="ru-RU" dirty="0"/>
        </a:p>
      </dgm:t>
    </dgm:pt>
    <dgm:pt modelId="{4CD343C0-5A27-437F-8B90-4EC88C47BC0C}" type="parTrans" cxnId="{56A2EB5C-8733-4D7C-B8C2-8F5964406401}">
      <dgm:prSet/>
      <dgm:spPr/>
      <dgm:t>
        <a:bodyPr/>
        <a:lstStyle/>
        <a:p>
          <a:endParaRPr lang="ru-RU"/>
        </a:p>
      </dgm:t>
    </dgm:pt>
    <dgm:pt modelId="{CB041DFA-3927-46EF-BEA1-628E3E45AE2B}" type="sibTrans" cxnId="{56A2EB5C-8733-4D7C-B8C2-8F5964406401}">
      <dgm:prSet/>
      <dgm:spPr/>
      <dgm:t>
        <a:bodyPr/>
        <a:lstStyle/>
        <a:p>
          <a:endParaRPr lang="ru-RU"/>
        </a:p>
      </dgm:t>
    </dgm:pt>
    <dgm:pt modelId="{CC05289C-2082-499E-94D0-618B27F90373}">
      <dgm:prSet phldrT="[Текст]"/>
      <dgm:spPr/>
      <dgm:t>
        <a:bodyPr/>
        <a:lstStyle/>
        <a:p>
          <a:r>
            <a:rPr lang="ru-RU" dirty="0" smtClean="0"/>
            <a:t>Цифровые</a:t>
          </a:r>
          <a:endParaRPr lang="ru-RU" dirty="0"/>
        </a:p>
      </dgm:t>
    </dgm:pt>
    <dgm:pt modelId="{74A6F5EA-83E9-4815-AC75-8D80E21C6623}" type="parTrans" cxnId="{6D0C8E21-AC69-48AA-9D31-E183B00FE712}">
      <dgm:prSet/>
      <dgm:spPr/>
      <dgm:t>
        <a:bodyPr/>
        <a:lstStyle/>
        <a:p>
          <a:endParaRPr lang="ru-RU"/>
        </a:p>
      </dgm:t>
    </dgm:pt>
    <dgm:pt modelId="{B30095E5-E79A-4E32-BBA4-830ADC46D437}" type="sibTrans" cxnId="{6D0C8E21-AC69-48AA-9D31-E183B00FE712}">
      <dgm:prSet/>
      <dgm:spPr/>
      <dgm:t>
        <a:bodyPr/>
        <a:lstStyle/>
        <a:p>
          <a:endParaRPr lang="ru-RU"/>
        </a:p>
      </dgm:t>
    </dgm:pt>
    <dgm:pt modelId="{F2E39564-F457-4491-8B58-A8DB2D079913}" type="pres">
      <dgm:prSet presAssocID="{C666A4E1-9E36-48F8-8772-0F8C54FA1B57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A048D8BE-FBE0-4E6E-8565-C5560473EFCF}" type="pres">
      <dgm:prSet presAssocID="{964EFD63-5558-47A4-A819-51625487AF9F}" presName="singleCycle" presStyleCnt="0"/>
      <dgm:spPr/>
    </dgm:pt>
    <dgm:pt modelId="{42C8CE1E-8865-468B-94BD-5D7358CC6900}" type="pres">
      <dgm:prSet presAssocID="{964EFD63-5558-47A4-A819-51625487AF9F}" presName="singleCenter" presStyleLbl="node1" presStyleIdx="0" presStyleCnt="5" custScaleX="369289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B2DC8060-3DD2-4815-8162-E9D7C40EB7A4}" type="pres">
      <dgm:prSet presAssocID="{F799B08D-4715-44B1-AF55-B013F2058AC8}" presName="Name56" presStyleLbl="parChTrans1D2" presStyleIdx="0" presStyleCnt="4"/>
      <dgm:spPr/>
    </dgm:pt>
    <dgm:pt modelId="{43ADFF2C-87AE-46A3-8A15-FF6F27EFAACD}" type="pres">
      <dgm:prSet presAssocID="{C08964CB-328B-40A0-8F98-F18FAC4B93AA}" presName="text0" presStyleLbl="node1" presStyleIdx="1" presStyleCnt="5" custScaleX="373788" custRadScaleRad="174611" custRadScaleInc="-123741">
        <dgm:presLayoutVars>
          <dgm:bulletEnabled val="1"/>
        </dgm:presLayoutVars>
      </dgm:prSet>
      <dgm:spPr/>
    </dgm:pt>
    <dgm:pt modelId="{C3CA6BE0-5714-4AFA-8526-9CD3AD0A114D}" type="pres">
      <dgm:prSet presAssocID="{36F809EE-23F1-4521-9902-3C6AEECCCEC3}" presName="Name56" presStyleLbl="parChTrans1D2" presStyleIdx="1" presStyleCnt="4"/>
      <dgm:spPr/>
    </dgm:pt>
    <dgm:pt modelId="{2347E96C-D7DA-4212-BA3B-FECD1AF3386A}" type="pres">
      <dgm:prSet presAssocID="{BBD30C4F-E734-45F7-95D7-67E0FA5DF2CB}" presName="text0" presStyleLbl="node1" presStyleIdx="2" presStyleCnt="5" custScaleX="353293" custRadScaleRad="201033" custRadScaleInc="69756">
        <dgm:presLayoutVars>
          <dgm:bulletEnabled val="1"/>
        </dgm:presLayoutVars>
      </dgm:prSet>
      <dgm:spPr/>
    </dgm:pt>
    <dgm:pt modelId="{821CBFC3-89C1-48D6-A592-B464752227F4}" type="pres">
      <dgm:prSet presAssocID="{56695CAE-28AC-442D-80C3-BBF02B2ECD98}" presName="Name56" presStyleLbl="parChTrans1D2" presStyleIdx="2" presStyleCnt="4"/>
      <dgm:spPr/>
    </dgm:pt>
    <dgm:pt modelId="{99E2A921-94A3-4F65-A86F-8822D010957C}" type="pres">
      <dgm:prSet presAssocID="{D09BA37F-1AEE-4BFC-81D0-59A303537F0D}" presName="text0" presStyleLbl="node1" presStyleIdx="3" presStyleCnt="5" custScaleX="353292" custRadScaleRad="185594" custRadScaleInc="1269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B506AC-88A8-40B6-B0F2-64591EB489EA}" type="pres">
      <dgm:prSet presAssocID="{74A6F5EA-83E9-4815-AC75-8D80E21C6623}" presName="Name56" presStyleLbl="parChTrans1D2" presStyleIdx="3" presStyleCnt="4"/>
      <dgm:spPr/>
    </dgm:pt>
    <dgm:pt modelId="{86F7052D-D8F8-4A8B-8E75-5290AC4AAB2B}" type="pres">
      <dgm:prSet presAssocID="{CC05289C-2082-499E-94D0-618B27F90373}" presName="text0" presStyleLbl="node1" presStyleIdx="4" presStyleCnt="5" custScaleX="355566" custRadScaleRad="169510" custRadScaleInc="3211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D0C8E21-AC69-48AA-9D31-E183B00FE712}" srcId="{964EFD63-5558-47A4-A819-51625487AF9F}" destId="{CC05289C-2082-499E-94D0-618B27F90373}" srcOrd="3" destOrd="0" parTransId="{74A6F5EA-83E9-4815-AC75-8D80E21C6623}" sibTransId="{B30095E5-E79A-4E32-BBA4-830ADC46D437}"/>
    <dgm:cxn modelId="{1F8FDD4C-C2A7-47D5-8FD1-610BE33ABB10}" srcId="{964EFD63-5558-47A4-A819-51625487AF9F}" destId="{C08964CB-328B-40A0-8F98-F18FAC4B93AA}" srcOrd="0" destOrd="0" parTransId="{F799B08D-4715-44B1-AF55-B013F2058AC8}" sibTransId="{32CAF9C8-6996-45BB-90B4-AD66940E9921}"/>
    <dgm:cxn modelId="{EAAF6326-400B-489A-AEF6-E386F3052678}" type="presOf" srcId="{C08964CB-328B-40A0-8F98-F18FAC4B93AA}" destId="{43ADFF2C-87AE-46A3-8A15-FF6F27EFAACD}" srcOrd="0" destOrd="0" presId="urn:microsoft.com/office/officeart/2008/layout/RadialCluster"/>
    <dgm:cxn modelId="{A52A4E6A-CF4C-445F-83AC-94FBE0F714C9}" type="presOf" srcId="{BBD30C4F-E734-45F7-95D7-67E0FA5DF2CB}" destId="{2347E96C-D7DA-4212-BA3B-FECD1AF3386A}" srcOrd="0" destOrd="0" presId="urn:microsoft.com/office/officeart/2008/layout/RadialCluster"/>
    <dgm:cxn modelId="{58416EEC-2C9A-45A4-812D-6A8309E512DC}" type="presOf" srcId="{D09BA37F-1AEE-4BFC-81D0-59A303537F0D}" destId="{99E2A921-94A3-4F65-A86F-8822D010957C}" srcOrd="0" destOrd="0" presId="urn:microsoft.com/office/officeart/2008/layout/RadialCluster"/>
    <dgm:cxn modelId="{810ECC63-ADC7-46D7-B293-614757B3B753}" srcId="{964EFD63-5558-47A4-A819-51625487AF9F}" destId="{BBD30C4F-E734-45F7-95D7-67E0FA5DF2CB}" srcOrd="1" destOrd="0" parTransId="{36F809EE-23F1-4521-9902-3C6AEECCCEC3}" sibTransId="{D93BF22F-358A-4197-941B-21FD1FBA77A1}"/>
    <dgm:cxn modelId="{56A2EB5C-8733-4D7C-B8C2-8F5964406401}" srcId="{C666A4E1-9E36-48F8-8772-0F8C54FA1B57}" destId="{979A9AF1-EC1E-43C7-84C2-9E27F9C972B1}" srcOrd="1" destOrd="0" parTransId="{4CD343C0-5A27-437F-8B90-4EC88C47BC0C}" sibTransId="{CB041DFA-3927-46EF-BEA1-628E3E45AE2B}"/>
    <dgm:cxn modelId="{F2691CD0-9713-450E-9608-D71A681FD88B}" type="presOf" srcId="{CC05289C-2082-499E-94D0-618B27F90373}" destId="{86F7052D-D8F8-4A8B-8E75-5290AC4AAB2B}" srcOrd="0" destOrd="0" presId="urn:microsoft.com/office/officeart/2008/layout/RadialCluster"/>
    <dgm:cxn modelId="{0B8307EF-BC98-485A-A7E1-EC07B6FECB4C}" type="presOf" srcId="{F799B08D-4715-44B1-AF55-B013F2058AC8}" destId="{B2DC8060-3DD2-4815-8162-E9D7C40EB7A4}" srcOrd="0" destOrd="0" presId="urn:microsoft.com/office/officeart/2008/layout/RadialCluster"/>
    <dgm:cxn modelId="{AF0BC88E-AFC3-4C83-A5A5-84C5EAA0ACDA}" type="presOf" srcId="{74A6F5EA-83E9-4815-AC75-8D80E21C6623}" destId="{11B506AC-88A8-40B6-B0F2-64591EB489EA}" srcOrd="0" destOrd="0" presId="urn:microsoft.com/office/officeart/2008/layout/RadialCluster"/>
    <dgm:cxn modelId="{51F7625F-2AC1-48A0-AE9B-4B295BC12EDF}" type="presOf" srcId="{56695CAE-28AC-442D-80C3-BBF02B2ECD98}" destId="{821CBFC3-89C1-48D6-A592-B464752227F4}" srcOrd="0" destOrd="0" presId="urn:microsoft.com/office/officeart/2008/layout/RadialCluster"/>
    <dgm:cxn modelId="{0E811690-3B42-49C1-931C-9E5B61F37A51}" type="presOf" srcId="{964EFD63-5558-47A4-A819-51625487AF9F}" destId="{42C8CE1E-8865-468B-94BD-5D7358CC6900}" srcOrd="0" destOrd="0" presId="urn:microsoft.com/office/officeart/2008/layout/RadialCluster"/>
    <dgm:cxn modelId="{F3864AD6-B0F6-4418-A051-B58FBEC43635}" srcId="{C666A4E1-9E36-48F8-8772-0F8C54FA1B57}" destId="{964EFD63-5558-47A4-A819-51625487AF9F}" srcOrd="0" destOrd="0" parTransId="{D89C81A4-34BC-4A47-80D1-29F3A8EB1278}" sibTransId="{FD8FFCCC-8590-4A7E-B2C7-5F627E191198}"/>
    <dgm:cxn modelId="{8EAD349C-6F94-475B-A62D-ED2FF441493A}" type="presOf" srcId="{36F809EE-23F1-4521-9902-3C6AEECCCEC3}" destId="{C3CA6BE0-5714-4AFA-8526-9CD3AD0A114D}" srcOrd="0" destOrd="0" presId="urn:microsoft.com/office/officeart/2008/layout/RadialCluster"/>
    <dgm:cxn modelId="{0A7C4C20-A306-47EA-A865-12827559777F}" type="presOf" srcId="{C666A4E1-9E36-48F8-8772-0F8C54FA1B57}" destId="{F2E39564-F457-4491-8B58-A8DB2D079913}" srcOrd="0" destOrd="0" presId="urn:microsoft.com/office/officeart/2008/layout/RadialCluster"/>
    <dgm:cxn modelId="{D210BD3A-7EED-4EC3-92E3-6B0C81E37711}" srcId="{964EFD63-5558-47A4-A819-51625487AF9F}" destId="{D09BA37F-1AEE-4BFC-81D0-59A303537F0D}" srcOrd="2" destOrd="0" parTransId="{56695CAE-28AC-442D-80C3-BBF02B2ECD98}" sibTransId="{18848A44-D421-418E-ADC9-6CD2202152B1}"/>
    <dgm:cxn modelId="{E1A1D4B0-C049-449F-8BF0-BB7483A52D4E}" type="presParOf" srcId="{F2E39564-F457-4491-8B58-A8DB2D079913}" destId="{A048D8BE-FBE0-4E6E-8565-C5560473EFCF}" srcOrd="0" destOrd="0" presId="urn:microsoft.com/office/officeart/2008/layout/RadialCluster"/>
    <dgm:cxn modelId="{3BB254DF-2B75-485C-831B-2B986A7F7A3D}" type="presParOf" srcId="{A048D8BE-FBE0-4E6E-8565-C5560473EFCF}" destId="{42C8CE1E-8865-468B-94BD-5D7358CC6900}" srcOrd="0" destOrd="0" presId="urn:microsoft.com/office/officeart/2008/layout/RadialCluster"/>
    <dgm:cxn modelId="{E5E0CD7E-A14B-4C51-806A-303F95469D37}" type="presParOf" srcId="{A048D8BE-FBE0-4E6E-8565-C5560473EFCF}" destId="{B2DC8060-3DD2-4815-8162-E9D7C40EB7A4}" srcOrd="1" destOrd="0" presId="urn:microsoft.com/office/officeart/2008/layout/RadialCluster"/>
    <dgm:cxn modelId="{F3CAB5EF-0B2C-49BC-A377-FE9C33D26AEE}" type="presParOf" srcId="{A048D8BE-FBE0-4E6E-8565-C5560473EFCF}" destId="{43ADFF2C-87AE-46A3-8A15-FF6F27EFAACD}" srcOrd="2" destOrd="0" presId="urn:microsoft.com/office/officeart/2008/layout/RadialCluster"/>
    <dgm:cxn modelId="{8AB5B534-75E3-4DD6-BC36-3AD508EF0944}" type="presParOf" srcId="{A048D8BE-FBE0-4E6E-8565-C5560473EFCF}" destId="{C3CA6BE0-5714-4AFA-8526-9CD3AD0A114D}" srcOrd="3" destOrd="0" presId="urn:microsoft.com/office/officeart/2008/layout/RadialCluster"/>
    <dgm:cxn modelId="{6F57BB28-843F-4633-8577-5C956A7C040D}" type="presParOf" srcId="{A048D8BE-FBE0-4E6E-8565-C5560473EFCF}" destId="{2347E96C-D7DA-4212-BA3B-FECD1AF3386A}" srcOrd="4" destOrd="0" presId="urn:microsoft.com/office/officeart/2008/layout/RadialCluster"/>
    <dgm:cxn modelId="{475AC6FF-3E5F-47B8-AF4C-F570B49A3DF8}" type="presParOf" srcId="{A048D8BE-FBE0-4E6E-8565-C5560473EFCF}" destId="{821CBFC3-89C1-48D6-A592-B464752227F4}" srcOrd="5" destOrd="0" presId="urn:microsoft.com/office/officeart/2008/layout/RadialCluster"/>
    <dgm:cxn modelId="{028F745C-28E3-41B9-95AD-81488EC4139B}" type="presParOf" srcId="{A048D8BE-FBE0-4E6E-8565-C5560473EFCF}" destId="{99E2A921-94A3-4F65-A86F-8822D010957C}" srcOrd="6" destOrd="0" presId="urn:microsoft.com/office/officeart/2008/layout/RadialCluster"/>
    <dgm:cxn modelId="{9F330383-0168-4B0E-934A-CEDF66206586}" type="presParOf" srcId="{A048D8BE-FBE0-4E6E-8565-C5560473EFCF}" destId="{11B506AC-88A8-40B6-B0F2-64591EB489EA}" srcOrd="7" destOrd="0" presId="urn:microsoft.com/office/officeart/2008/layout/RadialCluster"/>
    <dgm:cxn modelId="{0812405A-E42A-41EE-830A-BD95292E6A70}" type="presParOf" srcId="{A048D8BE-FBE0-4E6E-8565-C5560473EFCF}" destId="{86F7052D-D8F8-4A8B-8E75-5290AC4AAB2B}" srcOrd="8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14292A7-5B2B-404F-8FF0-D157295314E4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4B4F19E-FB56-43E4-A81A-59AAA256EF3D}">
      <dgm:prSet phldrT="[Текст]"/>
      <dgm:spPr/>
      <dgm:t>
        <a:bodyPr/>
        <a:lstStyle/>
        <a:p>
          <a:r>
            <a:rPr lang="ru-RU" dirty="0" smtClean="0"/>
            <a:t>Имя компьютера</a:t>
          </a:r>
          <a:r>
            <a:rPr lang="en-US" dirty="0" smtClean="0"/>
            <a:t> - </a:t>
          </a:r>
          <a:r>
            <a:rPr lang="ru-RU" dirty="0" smtClean="0"/>
            <a:t>сервера</a:t>
          </a:r>
          <a:endParaRPr lang="ru-RU" dirty="0"/>
        </a:p>
      </dgm:t>
    </dgm:pt>
    <dgm:pt modelId="{A0972571-CE1C-44F8-BBAF-6FF67624BF0B}" type="parTrans" cxnId="{D44F1117-6EA6-44F2-804C-81E43BCB1740}">
      <dgm:prSet/>
      <dgm:spPr/>
      <dgm:t>
        <a:bodyPr/>
        <a:lstStyle/>
        <a:p>
          <a:endParaRPr lang="ru-RU"/>
        </a:p>
      </dgm:t>
    </dgm:pt>
    <dgm:pt modelId="{B4A1E9FA-1535-452F-A8C8-58A2893EAB6F}" type="sibTrans" cxnId="{D44F1117-6EA6-44F2-804C-81E43BCB1740}">
      <dgm:prSet/>
      <dgm:spPr/>
      <dgm:t>
        <a:bodyPr/>
        <a:lstStyle/>
        <a:p>
          <a:endParaRPr lang="ru-RU"/>
        </a:p>
      </dgm:t>
    </dgm:pt>
    <dgm:pt modelId="{B06215E0-7DE2-477F-86EA-E6BB5DF46F88}">
      <dgm:prSet phldrT="[Текст]"/>
      <dgm:spPr/>
      <dgm:t>
        <a:bodyPr/>
        <a:lstStyle/>
        <a:p>
          <a:pPr algn="l"/>
          <a:r>
            <a:rPr lang="en-US" dirty="0" smtClean="0"/>
            <a:t>School7-belovo.</a:t>
          </a:r>
          <a:endParaRPr lang="ru-RU" dirty="0"/>
        </a:p>
      </dgm:t>
    </dgm:pt>
    <dgm:pt modelId="{58B60BCD-8AC5-4C1E-8742-D1A5B3A84C0A}" type="parTrans" cxnId="{8AD7AB4A-6690-453A-9960-6983238F1756}">
      <dgm:prSet/>
      <dgm:spPr/>
      <dgm:t>
        <a:bodyPr/>
        <a:lstStyle/>
        <a:p>
          <a:endParaRPr lang="ru-RU"/>
        </a:p>
      </dgm:t>
    </dgm:pt>
    <dgm:pt modelId="{902793FE-D898-4D95-B3FB-97D63BDE64AD}" type="sibTrans" cxnId="{8AD7AB4A-6690-453A-9960-6983238F1756}">
      <dgm:prSet/>
      <dgm:spPr/>
      <dgm:t>
        <a:bodyPr/>
        <a:lstStyle/>
        <a:p>
          <a:endParaRPr lang="ru-RU"/>
        </a:p>
      </dgm:t>
    </dgm:pt>
    <dgm:pt modelId="{74449AE4-6071-4CC4-9EF0-7B82E3341344}">
      <dgm:prSet phldrT="[Текст]"/>
      <dgm:spPr/>
      <dgm:t>
        <a:bodyPr/>
        <a:lstStyle/>
        <a:p>
          <a:r>
            <a:rPr lang="ru-RU" dirty="0" smtClean="0"/>
            <a:t>Домен второго уровня</a:t>
          </a:r>
          <a:endParaRPr lang="ru-RU" dirty="0"/>
        </a:p>
      </dgm:t>
    </dgm:pt>
    <dgm:pt modelId="{F10BF1CE-F8FE-4114-A028-53BCC14A0F9E}" type="parTrans" cxnId="{3DEDFDCF-200E-4B03-AC1C-05DEE4E53629}">
      <dgm:prSet/>
      <dgm:spPr/>
      <dgm:t>
        <a:bodyPr/>
        <a:lstStyle/>
        <a:p>
          <a:endParaRPr lang="ru-RU"/>
        </a:p>
      </dgm:t>
    </dgm:pt>
    <dgm:pt modelId="{B98AF082-24DD-4D60-9E88-BE5DB9BF717B}" type="sibTrans" cxnId="{3DEDFDCF-200E-4B03-AC1C-05DEE4E53629}">
      <dgm:prSet/>
      <dgm:spPr/>
      <dgm:t>
        <a:bodyPr/>
        <a:lstStyle/>
        <a:p>
          <a:endParaRPr lang="ru-RU"/>
        </a:p>
      </dgm:t>
    </dgm:pt>
    <dgm:pt modelId="{D1F0EE34-2B80-4B87-8096-0F8DDE4267CE}">
      <dgm:prSet phldrT="[Текст]"/>
      <dgm:spPr/>
      <dgm:t>
        <a:bodyPr/>
        <a:lstStyle/>
        <a:p>
          <a:r>
            <a:rPr lang="en-US" dirty="0" err="1" smtClean="0"/>
            <a:t>ucoz</a:t>
          </a:r>
          <a:r>
            <a:rPr lang="en-US" dirty="0" smtClean="0"/>
            <a:t>.</a:t>
          </a:r>
          <a:endParaRPr lang="ru-RU" dirty="0"/>
        </a:p>
      </dgm:t>
    </dgm:pt>
    <dgm:pt modelId="{5B8ADEC8-B78E-44FD-A138-83B005F7FA17}" type="parTrans" cxnId="{07300E6F-8E7A-4AF6-A584-049640BE705B}">
      <dgm:prSet/>
      <dgm:spPr/>
      <dgm:t>
        <a:bodyPr/>
        <a:lstStyle/>
        <a:p>
          <a:endParaRPr lang="ru-RU"/>
        </a:p>
      </dgm:t>
    </dgm:pt>
    <dgm:pt modelId="{BCC40429-8060-4E5C-8491-FD073F9ED091}" type="sibTrans" cxnId="{07300E6F-8E7A-4AF6-A584-049640BE705B}">
      <dgm:prSet/>
      <dgm:spPr/>
      <dgm:t>
        <a:bodyPr/>
        <a:lstStyle/>
        <a:p>
          <a:endParaRPr lang="ru-RU"/>
        </a:p>
      </dgm:t>
    </dgm:pt>
    <dgm:pt modelId="{4ECFAAD4-E23E-4AE6-926A-8B8E0C0D2469}">
      <dgm:prSet phldrT="[Текст]"/>
      <dgm:spPr/>
      <dgm:t>
        <a:bodyPr/>
        <a:lstStyle/>
        <a:p>
          <a:r>
            <a:rPr lang="ru-RU" dirty="0" smtClean="0"/>
            <a:t>Домен верхнего уровня</a:t>
          </a:r>
          <a:endParaRPr lang="ru-RU" dirty="0"/>
        </a:p>
      </dgm:t>
    </dgm:pt>
    <dgm:pt modelId="{EAEF8FC3-7243-4D2F-8E87-2F7CE739AA1B}" type="parTrans" cxnId="{F2A1C9BF-3BBC-406F-BC13-B51A5AE6A6B3}">
      <dgm:prSet/>
      <dgm:spPr/>
      <dgm:t>
        <a:bodyPr/>
        <a:lstStyle/>
        <a:p>
          <a:endParaRPr lang="ru-RU"/>
        </a:p>
      </dgm:t>
    </dgm:pt>
    <dgm:pt modelId="{3AB5AFE3-AFB0-44D6-83D6-8F868E176496}" type="sibTrans" cxnId="{F2A1C9BF-3BBC-406F-BC13-B51A5AE6A6B3}">
      <dgm:prSet/>
      <dgm:spPr/>
      <dgm:t>
        <a:bodyPr/>
        <a:lstStyle/>
        <a:p>
          <a:endParaRPr lang="ru-RU"/>
        </a:p>
      </dgm:t>
    </dgm:pt>
    <dgm:pt modelId="{3775AB9D-D193-4AE4-B0CD-696BEC700676}">
      <dgm:prSet phldrT="[Текст]"/>
      <dgm:spPr/>
      <dgm:t>
        <a:bodyPr/>
        <a:lstStyle/>
        <a:p>
          <a:r>
            <a:rPr lang="en-US" dirty="0" err="1" smtClean="0"/>
            <a:t>ru</a:t>
          </a:r>
          <a:endParaRPr lang="ru-RU" dirty="0"/>
        </a:p>
      </dgm:t>
    </dgm:pt>
    <dgm:pt modelId="{9556E267-A48F-4AC0-9D93-41CE68F8B7A1}" type="parTrans" cxnId="{FBBA6685-6259-4B69-80F2-7C9435A99BE7}">
      <dgm:prSet/>
      <dgm:spPr/>
      <dgm:t>
        <a:bodyPr/>
        <a:lstStyle/>
        <a:p>
          <a:endParaRPr lang="ru-RU"/>
        </a:p>
      </dgm:t>
    </dgm:pt>
    <dgm:pt modelId="{493EDDAE-DD63-4981-970E-943105793DF0}" type="sibTrans" cxnId="{FBBA6685-6259-4B69-80F2-7C9435A99BE7}">
      <dgm:prSet/>
      <dgm:spPr/>
      <dgm:t>
        <a:bodyPr/>
        <a:lstStyle/>
        <a:p>
          <a:endParaRPr lang="ru-RU"/>
        </a:p>
      </dgm:t>
    </dgm:pt>
    <dgm:pt modelId="{B556B880-9D72-4D05-BF91-0B125CD80B90}" type="pres">
      <dgm:prSet presAssocID="{A14292A7-5B2B-404F-8FF0-D157295314E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6556F2A-58A4-4846-8BF1-6908C54E4849}" type="pres">
      <dgm:prSet presAssocID="{D4B4F19E-FB56-43E4-A81A-59AAA256EF3D}" presName="composite" presStyleCnt="0"/>
      <dgm:spPr/>
    </dgm:pt>
    <dgm:pt modelId="{6D244DED-8506-4CBE-BE74-1F48551BD6BA}" type="pres">
      <dgm:prSet presAssocID="{D4B4F19E-FB56-43E4-A81A-59AAA256EF3D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B36089-7BB4-4307-A62D-8363C515ABAD}" type="pres">
      <dgm:prSet presAssocID="{D4B4F19E-FB56-43E4-A81A-59AAA256EF3D}" presName="parSh" presStyleLbl="node1" presStyleIdx="0" presStyleCnt="3" custScaleX="118885" custLinFactNeighborX="9017" custLinFactNeighborY="-699"/>
      <dgm:spPr/>
      <dgm:t>
        <a:bodyPr/>
        <a:lstStyle/>
        <a:p>
          <a:endParaRPr lang="ru-RU"/>
        </a:p>
      </dgm:t>
    </dgm:pt>
    <dgm:pt modelId="{6D4DBF40-8C8F-4896-A007-0814E9283E5D}" type="pres">
      <dgm:prSet presAssocID="{D4B4F19E-FB56-43E4-A81A-59AAA256EF3D}" presName="desTx" presStyleLbl="fgAcc1" presStyleIdx="0" presStyleCnt="3" custScaleX="1211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4668FC-BD90-449F-8B16-E492380E1143}" type="pres">
      <dgm:prSet presAssocID="{B4A1E9FA-1535-452F-A8C8-58A2893EAB6F}" presName="sibTrans" presStyleLbl="sibTrans2D1" presStyleIdx="0" presStyleCnt="2" custAng="10800000"/>
      <dgm:spPr/>
      <dgm:t>
        <a:bodyPr/>
        <a:lstStyle/>
        <a:p>
          <a:endParaRPr lang="ru-RU"/>
        </a:p>
      </dgm:t>
    </dgm:pt>
    <dgm:pt modelId="{5AA86202-CCEA-4391-AD39-24098FB1A1AD}" type="pres">
      <dgm:prSet presAssocID="{B4A1E9FA-1535-452F-A8C8-58A2893EAB6F}" presName="connTx" presStyleLbl="sibTrans2D1" presStyleIdx="0" presStyleCnt="2"/>
      <dgm:spPr/>
      <dgm:t>
        <a:bodyPr/>
        <a:lstStyle/>
        <a:p>
          <a:endParaRPr lang="ru-RU"/>
        </a:p>
      </dgm:t>
    </dgm:pt>
    <dgm:pt modelId="{CE3F0A4A-141D-4513-83A6-9BB03623F850}" type="pres">
      <dgm:prSet presAssocID="{74449AE4-6071-4CC4-9EF0-7B82E3341344}" presName="composite" presStyleCnt="0"/>
      <dgm:spPr/>
    </dgm:pt>
    <dgm:pt modelId="{CCE58A66-6875-4D6E-B787-5413700CFE1F}" type="pres">
      <dgm:prSet presAssocID="{74449AE4-6071-4CC4-9EF0-7B82E3341344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139F92-2E18-4B5F-BEDA-2031C99EB193}" type="pres">
      <dgm:prSet presAssocID="{74449AE4-6071-4CC4-9EF0-7B82E3341344}" presName="parSh" presStyleLbl="node1" presStyleIdx="1" presStyleCnt="3" custScaleX="115983"/>
      <dgm:spPr/>
      <dgm:t>
        <a:bodyPr/>
        <a:lstStyle/>
        <a:p>
          <a:endParaRPr lang="ru-RU"/>
        </a:p>
      </dgm:t>
    </dgm:pt>
    <dgm:pt modelId="{7EECFCA8-D83B-4DB7-B827-97EA8080F5C8}" type="pres">
      <dgm:prSet presAssocID="{74449AE4-6071-4CC4-9EF0-7B82E3341344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40D9A4-48FA-4F5B-8E3C-61EF010BCC7D}" type="pres">
      <dgm:prSet presAssocID="{B98AF082-24DD-4D60-9E88-BE5DB9BF717B}" presName="sibTrans" presStyleLbl="sibTrans2D1" presStyleIdx="1" presStyleCnt="2" custAng="10800000"/>
      <dgm:spPr/>
      <dgm:t>
        <a:bodyPr/>
        <a:lstStyle/>
        <a:p>
          <a:endParaRPr lang="ru-RU"/>
        </a:p>
      </dgm:t>
    </dgm:pt>
    <dgm:pt modelId="{4000F1F8-DE66-4244-ACE0-FC799F288781}" type="pres">
      <dgm:prSet presAssocID="{B98AF082-24DD-4D60-9E88-BE5DB9BF717B}" presName="connTx" presStyleLbl="sibTrans2D1" presStyleIdx="1" presStyleCnt="2"/>
      <dgm:spPr/>
      <dgm:t>
        <a:bodyPr/>
        <a:lstStyle/>
        <a:p>
          <a:endParaRPr lang="ru-RU"/>
        </a:p>
      </dgm:t>
    </dgm:pt>
    <dgm:pt modelId="{1CBA910C-90D9-479E-A058-8159DCE8504F}" type="pres">
      <dgm:prSet presAssocID="{4ECFAAD4-E23E-4AE6-926A-8B8E0C0D2469}" presName="composite" presStyleCnt="0"/>
      <dgm:spPr/>
    </dgm:pt>
    <dgm:pt modelId="{2CF0F845-E343-4C6D-A665-11C412255C23}" type="pres">
      <dgm:prSet presAssocID="{4ECFAAD4-E23E-4AE6-926A-8B8E0C0D2469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BF3ACD-8FDF-4259-825B-9B1CE387D367}" type="pres">
      <dgm:prSet presAssocID="{4ECFAAD4-E23E-4AE6-926A-8B8E0C0D2469}" presName="parSh" presStyleLbl="node1" presStyleIdx="2" presStyleCnt="3" custScaleX="111818"/>
      <dgm:spPr/>
      <dgm:t>
        <a:bodyPr/>
        <a:lstStyle/>
        <a:p>
          <a:endParaRPr lang="ru-RU"/>
        </a:p>
      </dgm:t>
    </dgm:pt>
    <dgm:pt modelId="{CE099B50-8F23-42DF-86FC-EC98B5712CFD}" type="pres">
      <dgm:prSet presAssocID="{4ECFAAD4-E23E-4AE6-926A-8B8E0C0D2469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B7B7BB6-D4DA-4117-B156-3ABFD150D593}" type="presOf" srcId="{3775AB9D-D193-4AE4-B0CD-696BEC700676}" destId="{CE099B50-8F23-42DF-86FC-EC98B5712CFD}" srcOrd="0" destOrd="0" presId="urn:microsoft.com/office/officeart/2005/8/layout/process3"/>
    <dgm:cxn modelId="{F2A1C9BF-3BBC-406F-BC13-B51A5AE6A6B3}" srcId="{A14292A7-5B2B-404F-8FF0-D157295314E4}" destId="{4ECFAAD4-E23E-4AE6-926A-8B8E0C0D2469}" srcOrd="2" destOrd="0" parTransId="{EAEF8FC3-7243-4D2F-8E87-2F7CE739AA1B}" sibTransId="{3AB5AFE3-AFB0-44D6-83D6-8F868E176496}"/>
    <dgm:cxn modelId="{8AD7AB4A-6690-453A-9960-6983238F1756}" srcId="{D4B4F19E-FB56-43E4-A81A-59AAA256EF3D}" destId="{B06215E0-7DE2-477F-86EA-E6BB5DF46F88}" srcOrd="0" destOrd="0" parTransId="{58B60BCD-8AC5-4C1E-8742-D1A5B3A84C0A}" sibTransId="{902793FE-D898-4D95-B3FB-97D63BDE64AD}"/>
    <dgm:cxn modelId="{07300E6F-8E7A-4AF6-A584-049640BE705B}" srcId="{74449AE4-6071-4CC4-9EF0-7B82E3341344}" destId="{D1F0EE34-2B80-4B87-8096-0F8DDE4267CE}" srcOrd="0" destOrd="0" parTransId="{5B8ADEC8-B78E-44FD-A138-83B005F7FA17}" sibTransId="{BCC40429-8060-4E5C-8491-FD073F9ED091}"/>
    <dgm:cxn modelId="{95064C4E-04F5-4328-A723-BD08CC770D7D}" type="presOf" srcId="{B4A1E9FA-1535-452F-A8C8-58A2893EAB6F}" destId="{714668FC-BD90-449F-8B16-E492380E1143}" srcOrd="0" destOrd="0" presId="urn:microsoft.com/office/officeart/2005/8/layout/process3"/>
    <dgm:cxn modelId="{38D150D2-8B08-4339-969C-F9BD018DFED4}" type="presOf" srcId="{D1F0EE34-2B80-4B87-8096-0F8DDE4267CE}" destId="{7EECFCA8-D83B-4DB7-B827-97EA8080F5C8}" srcOrd="0" destOrd="0" presId="urn:microsoft.com/office/officeart/2005/8/layout/process3"/>
    <dgm:cxn modelId="{776A63DF-1280-4322-A3D7-1442EC16E0F0}" type="presOf" srcId="{D4B4F19E-FB56-43E4-A81A-59AAA256EF3D}" destId="{6D244DED-8506-4CBE-BE74-1F48551BD6BA}" srcOrd="0" destOrd="0" presId="urn:microsoft.com/office/officeart/2005/8/layout/process3"/>
    <dgm:cxn modelId="{D87972C6-15EB-4FDC-BF7D-0586E7A9DBE4}" type="presOf" srcId="{D4B4F19E-FB56-43E4-A81A-59AAA256EF3D}" destId="{77B36089-7BB4-4307-A62D-8363C515ABAD}" srcOrd="1" destOrd="0" presId="urn:microsoft.com/office/officeart/2005/8/layout/process3"/>
    <dgm:cxn modelId="{6A719CFD-A759-42DD-8AB8-50CDDDD82F88}" type="presOf" srcId="{74449AE4-6071-4CC4-9EF0-7B82E3341344}" destId="{9F139F92-2E18-4B5F-BEDA-2031C99EB193}" srcOrd="1" destOrd="0" presId="urn:microsoft.com/office/officeart/2005/8/layout/process3"/>
    <dgm:cxn modelId="{6AB55894-5052-4633-BAE9-221FCDEB9B79}" type="presOf" srcId="{74449AE4-6071-4CC4-9EF0-7B82E3341344}" destId="{CCE58A66-6875-4D6E-B787-5413700CFE1F}" srcOrd="0" destOrd="0" presId="urn:microsoft.com/office/officeart/2005/8/layout/process3"/>
    <dgm:cxn modelId="{8110BD7D-98E5-4F6A-AC05-53D6B9FCB23A}" type="presOf" srcId="{B4A1E9FA-1535-452F-A8C8-58A2893EAB6F}" destId="{5AA86202-CCEA-4391-AD39-24098FB1A1AD}" srcOrd="1" destOrd="0" presId="urn:microsoft.com/office/officeart/2005/8/layout/process3"/>
    <dgm:cxn modelId="{AB2BE2A9-6F09-40C1-936D-D7EC7DED0AB9}" type="presOf" srcId="{B98AF082-24DD-4D60-9E88-BE5DB9BF717B}" destId="{4000F1F8-DE66-4244-ACE0-FC799F288781}" srcOrd="1" destOrd="0" presId="urn:microsoft.com/office/officeart/2005/8/layout/process3"/>
    <dgm:cxn modelId="{4F8844A5-1461-444B-AAB6-B98971C82881}" type="presOf" srcId="{B06215E0-7DE2-477F-86EA-E6BB5DF46F88}" destId="{6D4DBF40-8C8F-4896-A007-0814E9283E5D}" srcOrd="0" destOrd="0" presId="urn:microsoft.com/office/officeart/2005/8/layout/process3"/>
    <dgm:cxn modelId="{D44F1117-6EA6-44F2-804C-81E43BCB1740}" srcId="{A14292A7-5B2B-404F-8FF0-D157295314E4}" destId="{D4B4F19E-FB56-43E4-A81A-59AAA256EF3D}" srcOrd="0" destOrd="0" parTransId="{A0972571-CE1C-44F8-BBAF-6FF67624BF0B}" sibTransId="{B4A1E9FA-1535-452F-A8C8-58A2893EAB6F}"/>
    <dgm:cxn modelId="{3DEDFDCF-200E-4B03-AC1C-05DEE4E53629}" srcId="{A14292A7-5B2B-404F-8FF0-D157295314E4}" destId="{74449AE4-6071-4CC4-9EF0-7B82E3341344}" srcOrd="1" destOrd="0" parTransId="{F10BF1CE-F8FE-4114-A028-53BCC14A0F9E}" sibTransId="{B98AF082-24DD-4D60-9E88-BE5DB9BF717B}"/>
    <dgm:cxn modelId="{8388839C-FA09-40BA-B739-9B72731F4FB3}" type="presOf" srcId="{4ECFAAD4-E23E-4AE6-926A-8B8E0C0D2469}" destId="{0FBF3ACD-8FDF-4259-825B-9B1CE387D367}" srcOrd="1" destOrd="0" presId="urn:microsoft.com/office/officeart/2005/8/layout/process3"/>
    <dgm:cxn modelId="{A9A77A6B-C282-4928-9E69-8BD122C2412A}" type="presOf" srcId="{A14292A7-5B2B-404F-8FF0-D157295314E4}" destId="{B556B880-9D72-4D05-BF91-0B125CD80B90}" srcOrd="0" destOrd="0" presId="urn:microsoft.com/office/officeart/2005/8/layout/process3"/>
    <dgm:cxn modelId="{5E1A264B-7F4D-45DB-996B-809EDC33F6E0}" type="presOf" srcId="{B98AF082-24DD-4D60-9E88-BE5DB9BF717B}" destId="{F240D9A4-48FA-4F5B-8E3C-61EF010BCC7D}" srcOrd="0" destOrd="0" presId="urn:microsoft.com/office/officeart/2005/8/layout/process3"/>
    <dgm:cxn modelId="{FBBA6685-6259-4B69-80F2-7C9435A99BE7}" srcId="{4ECFAAD4-E23E-4AE6-926A-8B8E0C0D2469}" destId="{3775AB9D-D193-4AE4-B0CD-696BEC700676}" srcOrd="0" destOrd="0" parTransId="{9556E267-A48F-4AC0-9D93-41CE68F8B7A1}" sibTransId="{493EDDAE-DD63-4981-970E-943105793DF0}"/>
    <dgm:cxn modelId="{15EEC985-555A-43C9-BE8F-5171B173EAFC}" type="presOf" srcId="{4ECFAAD4-E23E-4AE6-926A-8B8E0C0D2469}" destId="{2CF0F845-E343-4C6D-A665-11C412255C23}" srcOrd="0" destOrd="0" presId="urn:microsoft.com/office/officeart/2005/8/layout/process3"/>
    <dgm:cxn modelId="{76FA2B82-C3CD-46D5-9B77-5B09F68FB2FE}" type="presParOf" srcId="{B556B880-9D72-4D05-BF91-0B125CD80B90}" destId="{A6556F2A-58A4-4846-8BF1-6908C54E4849}" srcOrd="0" destOrd="0" presId="urn:microsoft.com/office/officeart/2005/8/layout/process3"/>
    <dgm:cxn modelId="{538FBD1D-0C27-4082-A06D-5F3D9D8E6966}" type="presParOf" srcId="{A6556F2A-58A4-4846-8BF1-6908C54E4849}" destId="{6D244DED-8506-4CBE-BE74-1F48551BD6BA}" srcOrd="0" destOrd="0" presId="urn:microsoft.com/office/officeart/2005/8/layout/process3"/>
    <dgm:cxn modelId="{19143F08-E138-47D9-97BF-D3F0A90DFEB3}" type="presParOf" srcId="{A6556F2A-58A4-4846-8BF1-6908C54E4849}" destId="{77B36089-7BB4-4307-A62D-8363C515ABAD}" srcOrd="1" destOrd="0" presId="urn:microsoft.com/office/officeart/2005/8/layout/process3"/>
    <dgm:cxn modelId="{5995EC48-F05F-419C-9441-3D11D2A1633C}" type="presParOf" srcId="{A6556F2A-58A4-4846-8BF1-6908C54E4849}" destId="{6D4DBF40-8C8F-4896-A007-0814E9283E5D}" srcOrd="2" destOrd="0" presId="urn:microsoft.com/office/officeart/2005/8/layout/process3"/>
    <dgm:cxn modelId="{9B45F806-78E9-4C57-A24F-3A8512417BD6}" type="presParOf" srcId="{B556B880-9D72-4D05-BF91-0B125CD80B90}" destId="{714668FC-BD90-449F-8B16-E492380E1143}" srcOrd="1" destOrd="0" presId="urn:microsoft.com/office/officeart/2005/8/layout/process3"/>
    <dgm:cxn modelId="{0BAC01D2-508E-4AD5-9F08-1221D3E7CC8E}" type="presParOf" srcId="{714668FC-BD90-449F-8B16-E492380E1143}" destId="{5AA86202-CCEA-4391-AD39-24098FB1A1AD}" srcOrd="0" destOrd="0" presId="urn:microsoft.com/office/officeart/2005/8/layout/process3"/>
    <dgm:cxn modelId="{9CCCBA14-FD3D-4034-A1AE-8A59A080ED7E}" type="presParOf" srcId="{B556B880-9D72-4D05-BF91-0B125CD80B90}" destId="{CE3F0A4A-141D-4513-83A6-9BB03623F850}" srcOrd="2" destOrd="0" presId="urn:microsoft.com/office/officeart/2005/8/layout/process3"/>
    <dgm:cxn modelId="{C9102F0B-F7E8-49D9-8146-6A6FCD765612}" type="presParOf" srcId="{CE3F0A4A-141D-4513-83A6-9BB03623F850}" destId="{CCE58A66-6875-4D6E-B787-5413700CFE1F}" srcOrd="0" destOrd="0" presId="urn:microsoft.com/office/officeart/2005/8/layout/process3"/>
    <dgm:cxn modelId="{A510A0C5-3997-48CE-BBC9-A7B3F047B2F1}" type="presParOf" srcId="{CE3F0A4A-141D-4513-83A6-9BB03623F850}" destId="{9F139F92-2E18-4B5F-BEDA-2031C99EB193}" srcOrd="1" destOrd="0" presId="urn:microsoft.com/office/officeart/2005/8/layout/process3"/>
    <dgm:cxn modelId="{E6D46FA8-B186-47D5-959D-9595B869A65F}" type="presParOf" srcId="{CE3F0A4A-141D-4513-83A6-9BB03623F850}" destId="{7EECFCA8-D83B-4DB7-B827-97EA8080F5C8}" srcOrd="2" destOrd="0" presId="urn:microsoft.com/office/officeart/2005/8/layout/process3"/>
    <dgm:cxn modelId="{0F98B1E8-00B4-4F06-AD7E-23C4E1820DB3}" type="presParOf" srcId="{B556B880-9D72-4D05-BF91-0B125CD80B90}" destId="{F240D9A4-48FA-4F5B-8E3C-61EF010BCC7D}" srcOrd="3" destOrd="0" presId="urn:microsoft.com/office/officeart/2005/8/layout/process3"/>
    <dgm:cxn modelId="{56A5FB82-97F3-4B48-AD12-B9724143F1E2}" type="presParOf" srcId="{F240D9A4-48FA-4F5B-8E3C-61EF010BCC7D}" destId="{4000F1F8-DE66-4244-ACE0-FC799F288781}" srcOrd="0" destOrd="0" presId="urn:microsoft.com/office/officeart/2005/8/layout/process3"/>
    <dgm:cxn modelId="{1E35742D-752A-42E2-859A-DFD46A0897EA}" type="presParOf" srcId="{B556B880-9D72-4D05-BF91-0B125CD80B90}" destId="{1CBA910C-90D9-479E-A058-8159DCE8504F}" srcOrd="4" destOrd="0" presId="urn:microsoft.com/office/officeart/2005/8/layout/process3"/>
    <dgm:cxn modelId="{5532D7A0-D5E8-46F6-B851-D09C1AE87B89}" type="presParOf" srcId="{1CBA910C-90D9-479E-A058-8159DCE8504F}" destId="{2CF0F845-E343-4C6D-A665-11C412255C23}" srcOrd="0" destOrd="0" presId="urn:microsoft.com/office/officeart/2005/8/layout/process3"/>
    <dgm:cxn modelId="{50D21538-33ED-4F6C-BB0F-8A826E105548}" type="presParOf" srcId="{1CBA910C-90D9-479E-A058-8159DCE8504F}" destId="{0FBF3ACD-8FDF-4259-825B-9B1CE387D367}" srcOrd="1" destOrd="0" presId="urn:microsoft.com/office/officeart/2005/8/layout/process3"/>
    <dgm:cxn modelId="{604DAF53-53A9-4E39-8279-1EF375D22BD5}" type="presParOf" srcId="{1CBA910C-90D9-479E-A058-8159DCE8504F}" destId="{CE099B50-8F23-42DF-86FC-EC98B5712CFD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93AB6E-B6B0-41F4-A633-850A32DFC5C0}">
      <dsp:nvSpPr>
        <dsp:cNvPr id="0" name=""/>
        <dsp:cNvSpPr/>
      </dsp:nvSpPr>
      <dsp:spPr>
        <a:xfrm>
          <a:off x="445487" y="615"/>
          <a:ext cx="1533760" cy="16132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Региональная</a:t>
          </a:r>
          <a:endParaRPr lang="ru-RU" sz="1700" kern="1200" dirty="0"/>
        </a:p>
      </dsp:txBody>
      <dsp:txXfrm>
        <a:off x="670101" y="236873"/>
        <a:ext cx="1084532" cy="1140757"/>
      </dsp:txXfrm>
    </dsp:sp>
    <dsp:sp modelId="{545F8D53-79C4-4A94-B24A-8070EFC79486}">
      <dsp:nvSpPr>
        <dsp:cNvPr id="0" name=""/>
        <dsp:cNvSpPr/>
      </dsp:nvSpPr>
      <dsp:spPr>
        <a:xfrm>
          <a:off x="868099" y="1710284"/>
          <a:ext cx="688535" cy="688535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959364" y="1973580"/>
        <a:ext cx="506005" cy="161943"/>
      </dsp:txXfrm>
    </dsp:sp>
    <dsp:sp modelId="{6B4B596C-C6C2-4A4F-B0D8-59C00A6BC05D}">
      <dsp:nvSpPr>
        <dsp:cNvPr id="0" name=""/>
        <dsp:cNvSpPr/>
      </dsp:nvSpPr>
      <dsp:spPr>
        <a:xfrm>
          <a:off x="432048" y="2495214"/>
          <a:ext cx="1560636" cy="16881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Локальная</a:t>
          </a:r>
          <a:endParaRPr lang="ru-RU" sz="1700" kern="1200" dirty="0"/>
        </a:p>
      </dsp:txBody>
      <dsp:txXfrm>
        <a:off x="660598" y="2742434"/>
        <a:ext cx="1103536" cy="1193682"/>
      </dsp:txXfrm>
    </dsp:sp>
    <dsp:sp modelId="{2F900D3A-E74C-45E3-8971-9CECD7ED9EC4}">
      <dsp:nvSpPr>
        <dsp:cNvPr id="0" name=""/>
        <dsp:cNvSpPr/>
      </dsp:nvSpPr>
      <dsp:spPr>
        <a:xfrm>
          <a:off x="868099" y="4279732"/>
          <a:ext cx="688535" cy="688535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959364" y="4543028"/>
        <a:ext cx="506005" cy="161943"/>
      </dsp:txXfrm>
    </dsp:sp>
    <dsp:sp modelId="{AEEF22F2-D8D1-490D-9A17-E38947F16EF4}">
      <dsp:nvSpPr>
        <dsp:cNvPr id="0" name=""/>
        <dsp:cNvSpPr/>
      </dsp:nvSpPr>
      <dsp:spPr>
        <a:xfrm>
          <a:off x="533156" y="5064662"/>
          <a:ext cx="1358420" cy="14874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Корпоративная</a:t>
          </a:r>
          <a:endParaRPr lang="ru-RU" sz="1700" kern="1200" dirty="0"/>
        </a:p>
      </dsp:txBody>
      <dsp:txXfrm>
        <a:off x="732092" y="5282494"/>
        <a:ext cx="960548" cy="1051786"/>
      </dsp:txXfrm>
    </dsp:sp>
    <dsp:sp modelId="{85E8D141-1CF9-4455-BF35-60407E054858}">
      <dsp:nvSpPr>
        <dsp:cNvPr id="0" name=""/>
        <dsp:cNvSpPr/>
      </dsp:nvSpPr>
      <dsp:spPr>
        <a:xfrm>
          <a:off x="2170754" y="3055557"/>
          <a:ext cx="377507" cy="4416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>
        <a:off x="2170754" y="3143879"/>
        <a:ext cx="264255" cy="264968"/>
      </dsp:txXfrm>
    </dsp:sp>
    <dsp:sp modelId="{DB256E0D-249C-4185-83CA-5335DB77A8E3}">
      <dsp:nvSpPr>
        <dsp:cNvPr id="0" name=""/>
        <dsp:cNvSpPr/>
      </dsp:nvSpPr>
      <dsp:spPr>
        <a:xfrm>
          <a:off x="2704963" y="72003"/>
          <a:ext cx="5719971" cy="64087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1" i="1" kern="1200" dirty="0" smtClean="0">
              <a:solidFill>
                <a:srgbClr val="C00000"/>
              </a:solidFill>
            </a:rPr>
            <a:t>Интернет</a:t>
          </a:r>
          <a:r>
            <a:rPr lang="ru-RU" sz="2800" i="1" kern="1200" dirty="0" smtClean="0"/>
            <a:t> - это глобальная компьютерная сеть, в которой локальные, региональные и корпоративные сети соединены между собой многочисленными каналами передачи информации с высокой пропускной способностью.</a:t>
          </a:r>
          <a:endParaRPr lang="ru-RU" sz="28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kern="1200" dirty="0"/>
        </a:p>
      </dsp:txBody>
      <dsp:txXfrm>
        <a:off x="3542633" y="1010538"/>
        <a:ext cx="4044631" cy="45316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C8CE1E-8865-468B-94BD-5D7358CC6900}">
      <dsp:nvSpPr>
        <dsp:cNvPr id="0" name=""/>
        <dsp:cNvSpPr/>
      </dsp:nvSpPr>
      <dsp:spPr>
        <a:xfrm>
          <a:off x="1612886" y="1584087"/>
          <a:ext cx="5014165" cy="1357788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Каналы/ линии связи</a:t>
          </a:r>
          <a:endParaRPr lang="ru-RU" sz="3500" kern="1200" dirty="0"/>
        </a:p>
      </dsp:txBody>
      <dsp:txXfrm>
        <a:off x="1679168" y="1650369"/>
        <a:ext cx="4881601" cy="1225224"/>
      </dsp:txXfrm>
    </dsp:sp>
    <dsp:sp modelId="{B2DC8060-3DD2-4815-8162-E9D7C40EB7A4}">
      <dsp:nvSpPr>
        <dsp:cNvPr id="0" name=""/>
        <dsp:cNvSpPr/>
      </dsp:nvSpPr>
      <dsp:spPr>
        <a:xfrm rot="12979875">
          <a:off x="2212773" y="1261202"/>
          <a:ext cx="108999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89994" y="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ADFF2C-87AE-46A3-8A15-FF6F27EFAACD}">
      <dsp:nvSpPr>
        <dsp:cNvPr id="0" name=""/>
        <dsp:cNvSpPr/>
      </dsp:nvSpPr>
      <dsp:spPr>
        <a:xfrm>
          <a:off x="0" y="28598"/>
          <a:ext cx="3400418" cy="909718"/>
        </a:xfrm>
        <a:prstGeom prst="roundRect">
          <a:avLst/>
        </a:prstGeom>
        <a:gradFill rotWithShape="0">
          <a:gsLst>
            <a:gs pos="0">
              <a:schemeClr val="accent4">
                <a:hueOff val="-1116192"/>
                <a:satOff val="6725"/>
                <a:lumOff val="539"/>
                <a:alphaOff val="0"/>
                <a:shade val="51000"/>
                <a:satMod val="130000"/>
              </a:schemeClr>
            </a:gs>
            <a:gs pos="80000">
              <a:schemeClr val="accent4">
                <a:hueOff val="-1116192"/>
                <a:satOff val="6725"/>
                <a:lumOff val="539"/>
                <a:alphaOff val="0"/>
                <a:shade val="93000"/>
                <a:satMod val="130000"/>
              </a:schemeClr>
            </a:gs>
            <a:gs pos="100000">
              <a:schemeClr val="accent4">
                <a:hueOff val="-1116192"/>
                <a:satOff val="6725"/>
                <a:lumOff val="53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Аналоговые</a:t>
          </a:r>
          <a:endParaRPr lang="ru-RU" sz="3500" kern="1200" dirty="0"/>
        </a:p>
      </dsp:txBody>
      <dsp:txXfrm>
        <a:off x="44409" y="73007"/>
        <a:ext cx="3311600" cy="820900"/>
      </dsp:txXfrm>
    </dsp:sp>
    <dsp:sp modelId="{C3CA6BE0-5714-4AFA-8526-9CD3AD0A114D}">
      <dsp:nvSpPr>
        <dsp:cNvPr id="0" name=""/>
        <dsp:cNvSpPr/>
      </dsp:nvSpPr>
      <dsp:spPr>
        <a:xfrm rot="2150852">
          <a:off x="4950573" y="3279060"/>
          <a:ext cx="115152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51525" y="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47E96C-D7DA-4212-BA3B-FECD1AF3386A}">
      <dsp:nvSpPr>
        <dsp:cNvPr id="0" name=""/>
        <dsp:cNvSpPr/>
      </dsp:nvSpPr>
      <dsp:spPr>
        <a:xfrm>
          <a:off x="5015627" y="3616244"/>
          <a:ext cx="3213972" cy="909718"/>
        </a:xfrm>
        <a:prstGeom prst="roundRect">
          <a:avLst/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shade val="51000"/>
                <a:satMod val="130000"/>
              </a:schemeClr>
            </a:gs>
            <a:gs pos="80000">
              <a:schemeClr val="accent4">
                <a:hueOff val="-2232385"/>
                <a:satOff val="13449"/>
                <a:lumOff val="1078"/>
                <a:alphaOff val="0"/>
                <a:shade val="93000"/>
                <a:satMod val="13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Высокоскоростные</a:t>
          </a:r>
          <a:endParaRPr lang="ru-RU" sz="2800" kern="1200" dirty="0"/>
        </a:p>
      </dsp:txBody>
      <dsp:txXfrm>
        <a:off x="5060036" y="3660653"/>
        <a:ext cx="3125154" cy="820900"/>
      </dsp:txXfrm>
    </dsp:sp>
    <dsp:sp modelId="{821CBFC3-89C1-48D6-A592-B464752227F4}">
      <dsp:nvSpPr>
        <dsp:cNvPr id="0" name=""/>
        <dsp:cNvSpPr/>
      </dsp:nvSpPr>
      <dsp:spPr>
        <a:xfrm rot="8655874">
          <a:off x="2130462" y="3279060"/>
          <a:ext cx="115465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54655" y="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E2A921-94A3-4F65-A86F-8822D010957C}">
      <dsp:nvSpPr>
        <dsp:cNvPr id="0" name=""/>
        <dsp:cNvSpPr/>
      </dsp:nvSpPr>
      <dsp:spPr>
        <a:xfrm>
          <a:off x="0" y="3616244"/>
          <a:ext cx="3213962" cy="909718"/>
        </a:xfrm>
        <a:prstGeom prst="roundRect">
          <a:avLst/>
        </a:prstGeom>
        <a:gradFill rotWithShape="0">
          <a:gsLst>
            <a:gs pos="0">
              <a:schemeClr val="accent4">
                <a:hueOff val="-3348577"/>
                <a:satOff val="20174"/>
                <a:lumOff val="1617"/>
                <a:alphaOff val="0"/>
                <a:shade val="51000"/>
                <a:satMod val="130000"/>
              </a:schemeClr>
            </a:gs>
            <a:gs pos="80000">
              <a:schemeClr val="accent4">
                <a:hueOff val="-3348577"/>
                <a:satOff val="20174"/>
                <a:lumOff val="1617"/>
                <a:alphaOff val="0"/>
                <a:shade val="93000"/>
                <a:satMod val="130000"/>
              </a:schemeClr>
            </a:gs>
            <a:gs pos="100000">
              <a:schemeClr val="accent4">
                <a:hueOff val="-3348577"/>
                <a:satOff val="20174"/>
                <a:lumOff val="161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740" tIns="78740" rIns="78740" bIns="7874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Низкоскоростные</a:t>
          </a:r>
          <a:endParaRPr lang="ru-RU" sz="3100" kern="1200" dirty="0"/>
        </a:p>
      </dsp:txBody>
      <dsp:txXfrm>
        <a:off x="44409" y="3660653"/>
        <a:ext cx="3125144" cy="820900"/>
      </dsp:txXfrm>
    </dsp:sp>
    <dsp:sp modelId="{11B506AC-88A8-40B6-B0F2-64591EB489EA}">
      <dsp:nvSpPr>
        <dsp:cNvPr id="0" name=""/>
        <dsp:cNvSpPr/>
      </dsp:nvSpPr>
      <dsp:spPr>
        <a:xfrm rot="19468375">
          <a:off x="4967353" y="1261202"/>
          <a:ext cx="111130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11309" y="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F7052D-D8F8-4A8B-8E75-5290AC4AAB2B}">
      <dsp:nvSpPr>
        <dsp:cNvPr id="0" name=""/>
        <dsp:cNvSpPr/>
      </dsp:nvSpPr>
      <dsp:spPr>
        <a:xfrm>
          <a:off x="4994950" y="28600"/>
          <a:ext cx="3234649" cy="909718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Цифровые</a:t>
          </a:r>
          <a:endParaRPr lang="ru-RU" sz="3500" kern="1200" dirty="0"/>
        </a:p>
      </dsp:txBody>
      <dsp:txXfrm>
        <a:off x="5039359" y="73009"/>
        <a:ext cx="3145831" cy="8209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B36089-7BB4-4307-A62D-8363C515ABAD}">
      <dsp:nvSpPr>
        <dsp:cNvPr id="0" name=""/>
        <dsp:cNvSpPr/>
      </dsp:nvSpPr>
      <dsp:spPr>
        <a:xfrm>
          <a:off x="179503" y="220009"/>
          <a:ext cx="2282134" cy="1058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Имя компьютера</a:t>
          </a:r>
          <a:r>
            <a:rPr lang="en-US" sz="1800" kern="1200" dirty="0" smtClean="0"/>
            <a:t> - </a:t>
          </a:r>
          <a:r>
            <a:rPr lang="ru-RU" sz="1800" kern="1200" dirty="0" smtClean="0"/>
            <a:t>сервера</a:t>
          </a:r>
          <a:endParaRPr lang="ru-RU" sz="1800" kern="1200" dirty="0"/>
        </a:p>
      </dsp:txBody>
      <dsp:txXfrm>
        <a:off x="179503" y="220009"/>
        <a:ext cx="2282134" cy="705484"/>
      </dsp:txXfrm>
    </dsp:sp>
    <dsp:sp modelId="{6D4DBF40-8C8F-4896-A007-0814E9283E5D}">
      <dsp:nvSpPr>
        <dsp:cNvPr id="0" name=""/>
        <dsp:cNvSpPr/>
      </dsp:nvSpPr>
      <dsp:spPr>
        <a:xfrm>
          <a:off x="377836" y="932890"/>
          <a:ext cx="2325632" cy="1036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School7-belovo.</a:t>
          </a:r>
          <a:endParaRPr lang="ru-RU" sz="1800" kern="1200" dirty="0"/>
        </a:p>
      </dsp:txBody>
      <dsp:txXfrm>
        <a:off x="408203" y="963257"/>
        <a:ext cx="2264898" cy="976066"/>
      </dsp:txXfrm>
    </dsp:sp>
    <dsp:sp modelId="{714668FC-BD90-449F-8B16-E492380E1143}">
      <dsp:nvSpPr>
        <dsp:cNvPr id="0" name=""/>
        <dsp:cNvSpPr/>
      </dsp:nvSpPr>
      <dsp:spPr>
        <a:xfrm rot="10807784">
          <a:off x="2714807" y="337551"/>
          <a:ext cx="536724" cy="4779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2858185" y="433299"/>
        <a:ext cx="393346" cy="286756"/>
      </dsp:txXfrm>
    </dsp:sp>
    <dsp:sp modelId="{9F139F92-2E18-4B5F-BEDA-2031C99EB193}">
      <dsp:nvSpPr>
        <dsp:cNvPr id="0" name=""/>
        <dsp:cNvSpPr/>
      </dsp:nvSpPr>
      <dsp:spPr>
        <a:xfrm>
          <a:off x="3474321" y="227406"/>
          <a:ext cx="2226426" cy="1058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Домен второго уровня</a:t>
          </a:r>
          <a:endParaRPr lang="ru-RU" sz="1800" kern="1200" dirty="0"/>
        </a:p>
      </dsp:txBody>
      <dsp:txXfrm>
        <a:off x="3474321" y="227406"/>
        <a:ext cx="2226426" cy="705484"/>
      </dsp:txXfrm>
    </dsp:sp>
    <dsp:sp modelId="{7EECFCA8-D83B-4DB7-B827-97EA8080F5C8}">
      <dsp:nvSpPr>
        <dsp:cNvPr id="0" name=""/>
        <dsp:cNvSpPr/>
      </dsp:nvSpPr>
      <dsp:spPr>
        <a:xfrm>
          <a:off x="4020901" y="932890"/>
          <a:ext cx="1919614" cy="1036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/>
            <a:t>ucoz</a:t>
          </a:r>
          <a:r>
            <a:rPr lang="en-US" sz="1800" kern="1200" dirty="0" smtClean="0"/>
            <a:t>.</a:t>
          </a:r>
          <a:endParaRPr lang="ru-RU" sz="1800" kern="1200" dirty="0"/>
        </a:p>
      </dsp:txBody>
      <dsp:txXfrm>
        <a:off x="4051268" y="963257"/>
        <a:ext cx="1858880" cy="976066"/>
      </dsp:txXfrm>
    </dsp:sp>
    <dsp:sp modelId="{F240D9A4-48FA-4F5B-8E3C-61EF010BCC7D}">
      <dsp:nvSpPr>
        <dsp:cNvPr id="0" name=""/>
        <dsp:cNvSpPr/>
      </dsp:nvSpPr>
      <dsp:spPr>
        <a:xfrm rot="10800000">
          <a:off x="5953403" y="341184"/>
          <a:ext cx="535628" cy="4779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6096781" y="436770"/>
        <a:ext cx="392250" cy="286756"/>
      </dsp:txXfrm>
    </dsp:sp>
    <dsp:sp modelId="{0FBF3ACD-8FDF-4259-825B-9B1CE387D367}">
      <dsp:nvSpPr>
        <dsp:cNvPr id="0" name=""/>
        <dsp:cNvSpPr/>
      </dsp:nvSpPr>
      <dsp:spPr>
        <a:xfrm>
          <a:off x="6711369" y="227406"/>
          <a:ext cx="2146475" cy="1058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Домен верхнего уровня</a:t>
          </a:r>
          <a:endParaRPr lang="ru-RU" sz="1800" kern="1200" dirty="0"/>
        </a:p>
      </dsp:txBody>
      <dsp:txXfrm>
        <a:off x="6711369" y="227406"/>
        <a:ext cx="2146475" cy="705484"/>
      </dsp:txXfrm>
    </dsp:sp>
    <dsp:sp modelId="{CE099B50-8F23-42DF-86FC-EC98B5712CFD}">
      <dsp:nvSpPr>
        <dsp:cNvPr id="0" name=""/>
        <dsp:cNvSpPr/>
      </dsp:nvSpPr>
      <dsp:spPr>
        <a:xfrm>
          <a:off x="7217973" y="932890"/>
          <a:ext cx="1919614" cy="1036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/>
            <a:t>ru</a:t>
          </a:r>
          <a:endParaRPr lang="ru-RU" sz="1800" kern="1200" dirty="0"/>
        </a:p>
      </dsp:txBody>
      <dsp:txXfrm>
        <a:off x="7248340" y="963257"/>
        <a:ext cx="1858880" cy="9760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14D4F-DE1E-48BE-84D4-696438E1CFC3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D63185-43C7-4479-A6A6-6523A349D5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0328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63185-43C7-4479-A6A6-6523A349D558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274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1FE42-E5C7-43ED-BA7E-5A846C042511}" type="datetime1">
              <a:rPr lang="ru-RU" smtClean="0"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Учитель информатики                                              Мартынова Ольга Геннадьевна г.Краснодар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3110-551A-42C2-BBBA-BA8B4E1CDD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946501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742F5-ABB6-474C-9A6E-B9A4AA15966A}" type="datetime1">
              <a:rPr lang="ru-RU" smtClean="0"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Учитель информатики                                              Мартынова Ольга Геннадьевна г.Краснодар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3110-551A-42C2-BBBA-BA8B4E1CDD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40339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9D21E-BB1C-4C5D-AAD8-6B4F99F03E96}" type="datetime1">
              <a:rPr lang="ru-RU" smtClean="0"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Учитель информатики                                              Мартынова Ольга Геннадьевна г.Краснодар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3110-551A-42C2-BBBA-BA8B4E1CDD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884013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0BE80-1885-4774-87DF-A70C1F397A61}" type="datetime1">
              <a:rPr lang="ru-RU" smtClean="0"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Учитель информатики                                              Мартынова Ольга Геннадьевна г.Краснодар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3110-551A-42C2-BBBA-BA8B4E1CDD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01866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A446F-9EC9-4073-ADC4-FE17D466FF89}" type="datetime1">
              <a:rPr lang="ru-RU" smtClean="0"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Учитель информатики                                              Мартынова Ольга Геннадьевна г.Краснодар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3110-551A-42C2-BBBA-BA8B4E1CDD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863223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F56F1-7C0F-4715-BB5F-15AF7BEA7494}" type="datetime1">
              <a:rPr lang="ru-RU" smtClean="0"/>
              <a:t>07.11.2014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Учитель информатики                                              Мартынова Ольга Геннадьевна г.Краснодар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3110-551A-42C2-BBBA-BA8B4E1CDD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37436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93417-693A-4B61-B93D-DE0D18A4157F}" type="datetime1">
              <a:rPr lang="ru-RU" smtClean="0"/>
              <a:t>07.11.2014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Учитель информатики                                              Мартынова Ольга Геннадьевна г.Краснодар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3110-551A-42C2-BBBA-BA8B4E1CDD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006591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406D4-47A9-4BAB-AAE5-7F8802ED8301}" type="datetime1">
              <a:rPr lang="ru-RU" smtClean="0"/>
              <a:t>07.11.2014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Учитель информатики                                              Мартынова Ольга Геннадьевна г.Краснодар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3110-551A-42C2-BBBA-BA8B4E1CDD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38365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6DC6B-E6C7-4B29-9B39-934E659784AF}" type="datetime1">
              <a:rPr lang="ru-RU" smtClean="0"/>
              <a:t>07.11.2014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Учитель информатики                                              Мартынова Ольга Геннадьевна г.Краснодар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3110-551A-42C2-BBBA-BA8B4E1CDD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537968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89A3C-7377-4B3C-8576-6705AF4E7C34}" type="datetime1">
              <a:rPr lang="ru-RU" smtClean="0"/>
              <a:t>07.11.2014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Учитель информатики                                              Мартынова Ольга Геннадьевна г.Краснодар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3110-551A-42C2-BBBA-BA8B4E1CDD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24549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8FAAA-08A0-4E3E-8C0F-7691D9B0A2E5}" type="datetime1">
              <a:rPr lang="ru-RU" smtClean="0"/>
              <a:t>07.11.2014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Учитель информатики                                              Мартынова Ольга Геннадьевна г.Краснодар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B3110-551A-42C2-BBBA-BA8B4E1CDD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993350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0C50-66A0-4C2E-88FE-C460DB87B882}" type="datetime1">
              <a:rPr lang="ru-RU" smtClean="0"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Учитель информатики                                              Мартынова Ольга Геннадьевна г.Краснодар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B3110-551A-42C2-BBBA-BA8B4E1CDD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731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randomBar dir="vert"/>
  </p:transition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slide" Target="slide3.xml"/><Relationship Id="rId4" Type="http://schemas.microsoft.com/office/2007/relationships/hdphoto" Target="../media/hdphoto2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slide" Target="slide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Статьи - Apple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65" y="54222"/>
            <a:ext cx="9036496" cy="677737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899592" y="4149080"/>
            <a:ext cx="7992888" cy="1627543"/>
          </a:xfrm>
          <a:prstGeom prst="rect">
            <a:avLst/>
          </a:prstGeom>
          <a:effectLst>
            <a:softEdge rad="3175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Глобальная компьютерная сеть Интернет.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62751" y="260648"/>
            <a:ext cx="2880320" cy="1477328"/>
          </a:xfrm>
          <a:prstGeom prst="rect">
            <a:avLst/>
          </a:prstGeom>
          <a:effectLst>
            <a:softEdge rad="63500"/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10 класс</a:t>
            </a:r>
          </a:p>
          <a:p>
            <a:pPr algn="ctr"/>
            <a:r>
              <a:rPr lang="ru-RU" dirty="0" smtClean="0"/>
              <a:t>Учитель информатики Мартынова Ольга Геннадьевна</a:t>
            </a:r>
          </a:p>
          <a:p>
            <a:pPr algn="ctr"/>
            <a:r>
              <a:rPr lang="ru-RU" dirty="0" smtClean="0"/>
              <a:t>Г. Краснодар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Закрепление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Интернет это?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Подключение </a:t>
            </a:r>
            <a:r>
              <a:rPr lang="ru-RU" b="1" dirty="0"/>
              <a:t>к </a:t>
            </a:r>
            <a:r>
              <a:rPr lang="ru-RU" b="1" dirty="0" smtClean="0"/>
              <a:t>Интернету?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Интернет-адрес?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Доменная система имен?</a:t>
            </a:r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Учитель информатики                                              Мартынова Ольга Геннадьевна г.Краснодар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80000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Домашняя работа</a:t>
            </a:r>
            <a:endParaRPr lang="ru-RU" sz="6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620398" y="1484784"/>
            <a:ext cx="56845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Vrinda"/>
              </a:rPr>
              <a:t>§ 2.2. стр. 122-126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218" y="3573016"/>
            <a:ext cx="2713659" cy="1963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Учитель информатики                                              Мартынова Ольга Геннадьевна г.Краснодар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037377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Учитель информатики                                              Мартынова Ольга Геннадьевна г.Краснодар</a:t>
            </a: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92151" y="2967335"/>
            <a:ext cx="7359708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Inverted">
              <a:avLst/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Спасибо за внимание!!!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3103603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5370618"/>
              </p:ext>
            </p:extLst>
          </p:nvPr>
        </p:nvGraphicFramePr>
        <p:xfrm>
          <a:off x="179512" y="188640"/>
          <a:ext cx="8856984" cy="6552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1835696" y="6381328"/>
            <a:ext cx="2895600" cy="365125"/>
          </a:xfrm>
        </p:spPr>
        <p:txBody>
          <a:bodyPr/>
          <a:lstStyle/>
          <a:p>
            <a:r>
              <a:rPr lang="ru-RU" smtClean="0"/>
              <a:t>Учитель информатики                                              Мартынова Ольга Геннадьевна г.Краснодар</a:t>
            </a:r>
            <a:endParaRPr lang="ru-RU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Подключение к Интернету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Для подключения локальных сетей чаще всего используются </a:t>
            </a:r>
            <a:br>
              <a:rPr lang="ru-RU" dirty="0" smtClean="0"/>
            </a:br>
            <a:r>
              <a:rPr lang="ru-RU" dirty="0" smtClean="0">
                <a:solidFill>
                  <a:srgbClr val="C00000"/>
                </a:solidFill>
                <a:hlinkClick r:id="rId2" action="ppaction://hlinksldjump"/>
              </a:rPr>
              <a:t>1. </a:t>
            </a:r>
            <a:r>
              <a:rPr lang="ru-RU" b="1" dirty="0" smtClean="0">
                <a:solidFill>
                  <a:srgbClr val="C00000"/>
                </a:solidFill>
                <a:hlinkClick r:id="rId2" action="ppaction://hlinksldjump"/>
              </a:rPr>
              <a:t>Оптоволоконные линии связи</a:t>
            </a:r>
            <a:endParaRPr lang="ru-RU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	</a:t>
            </a:r>
            <a:r>
              <a:rPr lang="ru-RU" dirty="0" smtClean="0">
                <a:solidFill>
                  <a:srgbClr val="C00000"/>
                </a:solidFill>
                <a:hlinkClick r:id="rId3" action="ppaction://hlinksldjump"/>
              </a:rPr>
              <a:t>2. </a:t>
            </a:r>
            <a:r>
              <a:rPr lang="ru-RU" b="1" dirty="0" smtClean="0">
                <a:solidFill>
                  <a:srgbClr val="C00000"/>
                </a:solidFill>
                <a:hlinkClick r:id="rId3" action="ppaction://hlinksldjump"/>
              </a:rPr>
              <a:t>Беспроводные линии связи</a:t>
            </a:r>
            <a:endParaRPr lang="ru-RU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	</a:t>
            </a:r>
            <a:r>
              <a:rPr lang="ru-RU" dirty="0" smtClean="0">
                <a:solidFill>
                  <a:srgbClr val="C00000"/>
                </a:solidFill>
                <a:hlinkClick r:id="rId4" action="ppaction://hlinksldjump"/>
              </a:rPr>
              <a:t>3. </a:t>
            </a:r>
            <a:r>
              <a:rPr lang="ru-RU" b="1" dirty="0" smtClean="0">
                <a:solidFill>
                  <a:srgbClr val="C00000"/>
                </a:solidFill>
                <a:hlinkClick r:id="rId4" action="ppaction://hlinksldjump"/>
              </a:rPr>
              <a:t>Радиоканалы</a:t>
            </a:r>
            <a:r>
              <a:rPr lang="ru-RU" dirty="0" smtClean="0">
                <a:solidFill>
                  <a:srgbClr val="C00000"/>
                </a:solidFill>
                <a:hlinkClick r:id="rId4" action="ppaction://hlinksldjump"/>
              </a:rPr>
              <a:t> 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  <a:hlinkClick r:id="rId5" action="ppaction://hlinksldjump"/>
              </a:rPr>
              <a:t>4. </a:t>
            </a:r>
            <a:r>
              <a:rPr lang="ru-RU" b="1" dirty="0" smtClean="0">
                <a:solidFill>
                  <a:srgbClr val="C00000"/>
                </a:solidFill>
                <a:hlinkClick r:id="rId5" action="ppaction://hlinksldjump"/>
              </a:rPr>
              <a:t>Спутниковый канал</a:t>
            </a:r>
            <a:r>
              <a:rPr lang="ru-RU" dirty="0" smtClean="0">
                <a:solidFill>
                  <a:srgbClr val="C00000"/>
                </a:solidFill>
                <a:hlinkClick r:id="rId5" action="ppaction://hlinksldjump"/>
              </a:rPr>
              <a:t> </a:t>
            </a:r>
            <a:r>
              <a:rPr lang="ru-RU" dirty="0" smtClean="0">
                <a:hlinkClick r:id="rId5" action="ppaction://hlinksldjump"/>
              </a:rPr>
              <a:t>с использованием специальных антенн.</a:t>
            </a:r>
            <a:br>
              <a:rPr lang="ru-RU" dirty="0" smtClean="0">
                <a:hlinkClick r:id="rId5" action="ppaction://hlinksldjump"/>
              </a:rPr>
            </a:br>
            <a:endParaRPr lang="ru-RU" dirty="0" smtClean="0"/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PLC </a:t>
            </a:r>
            <a:r>
              <a:rPr lang="en-US" dirty="0" smtClean="0"/>
              <a:t>– </a:t>
            </a:r>
            <a:r>
              <a:rPr lang="ru-RU" dirty="0" smtClean="0"/>
              <a:t>новая телекоммуникационная технология, основанная на использовании электросетей для обмена информацией (Интернет из розетки)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Учитель информатики                                              Мартынова Ольга Геннадьевна </a:t>
            </a:r>
            <a:r>
              <a:rPr lang="ru-RU" dirty="0" err="1" smtClean="0"/>
              <a:t>г.Краснодар</a:t>
            </a:r>
            <a:endParaRPr lang="ru-RU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1. Оптоволоконные линии связи</a:t>
            </a:r>
            <a:b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388912">
            <a:off x="373949" y="2423166"/>
            <a:ext cx="277177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327" y="1700808"/>
            <a:ext cx="5332766" cy="36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Управляющая кнопка: возврат 3">
            <a:hlinkClick r:id="rId5" action="ppaction://hlinksldjump" highlightClick="1"/>
          </p:cNvPr>
          <p:cNvSpPr/>
          <p:nvPr/>
        </p:nvSpPr>
        <p:spPr>
          <a:xfrm>
            <a:off x="1115616" y="5949280"/>
            <a:ext cx="864096" cy="576064"/>
          </a:xfrm>
          <a:prstGeom prst="actionButtonRetur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Учитель информатики                                              Мартынова Ольга Геннадьевна г.Краснодар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08214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922" y="0"/>
            <a:ext cx="8229600" cy="882352"/>
          </a:xfrm>
        </p:spPr>
        <p:txBody>
          <a:bodyPr/>
          <a:lstStyle/>
          <a:p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2. Беспроводные линии связи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19" y="782239"/>
            <a:ext cx="7416824" cy="5303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Управляющая кнопка: возврат 4">
            <a:hlinkClick r:id="rId3" action="ppaction://hlinksldjump" highlightClick="1"/>
          </p:cNvPr>
          <p:cNvSpPr/>
          <p:nvPr/>
        </p:nvSpPr>
        <p:spPr>
          <a:xfrm>
            <a:off x="63874" y="6067732"/>
            <a:ext cx="864096" cy="576064"/>
          </a:xfrm>
          <a:prstGeom prst="actionButtonRetur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Учитель информатики                                              Мартынова Ольга Геннадьевна г.Краснодар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642405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	3. Радиоканалы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5877760"/>
              </p:ext>
            </p:extLst>
          </p:nvPr>
        </p:nvGraphicFramePr>
        <p:xfrm>
          <a:off x="611560" y="134076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Управляющая кнопка: возврат 7">
            <a:hlinkClick r:id="rId7" action="ppaction://hlinksldjump" highlightClick="1"/>
          </p:cNvPr>
          <p:cNvSpPr/>
          <p:nvPr/>
        </p:nvSpPr>
        <p:spPr>
          <a:xfrm>
            <a:off x="395536" y="6093296"/>
            <a:ext cx="864096" cy="576064"/>
          </a:xfrm>
          <a:prstGeom prst="actionButtonRetur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Учитель информатики                                              Мартынова Ольга Геннадьевна г.Краснодар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992960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4. Спутниковый канал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12776"/>
            <a:ext cx="8568952" cy="4284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Управляющая кнопка: возврат 5">
            <a:hlinkClick r:id="rId3" action="ppaction://hlinksldjump" highlightClick="1"/>
          </p:cNvPr>
          <p:cNvSpPr/>
          <p:nvPr/>
        </p:nvSpPr>
        <p:spPr>
          <a:xfrm>
            <a:off x="654082" y="5901521"/>
            <a:ext cx="864096" cy="576064"/>
          </a:xfrm>
          <a:prstGeom prst="actionButtonRetur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Учитель информатики                                              Мартынова Ольга Геннадьевна г.Краснодар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11051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Интернет-адрес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ПК </a:t>
            </a:r>
            <a:r>
              <a:rPr lang="ru-RU" dirty="0"/>
              <a:t>, подключенный к Интернету имеет свой уникальный 32 – битный </a:t>
            </a:r>
            <a:r>
              <a:rPr lang="ru-RU" dirty="0" smtClean="0"/>
              <a:t> </a:t>
            </a:r>
            <a:r>
              <a:rPr lang="en-US" dirty="0">
                <a:solidFill>
                  <a:srgbClr val="C00000"/>
                </a:solidFill>
              </a:rPr>
              <a:t>IP</a:t>
            </a:r>
            <a:r>
              <a:rPr lang="ru-RU" dirty="0">
                <a:solidFill>
                  <a:srgbClr val="C00000"/>
                </a:solidFill>
              </a:rPr>
              <a:t>-адрес </a:t>
            </a:r>
            <a:r>
              <a:rPr lang="ru-RU" dirty="0"/>
              <a:t>. </a:t>
            </a:r>
          </a:p>
          <a:p>
            <a:pPr algn="ctr"/>
            <a:r>
              <a:rPr lang="en-US" dirty="0"/>
              <a:t>N=2</a:t>
            </a:r>
            <a:r>
              <a:rPr lang="ru-RU" baseline="30000" dirty="0"/>
              <a:t>1</a:t>
            </a:r>
            <a:r>
              <a:rPr lang="en-US" dirty="0" smtClean="0"/>
              <a:t>=2</a:t>
            </a:r>
            <a:r>
              <a:rPr lang="en-US" baseline="30000" dirty="0" smtClean="0"/>
              <a:t>32</a:t>
            </a:r>
            <a:r>
              <a:rPr lang="ru-RU" dirty="0"/>
              <a:t> </a:t>
            </a:r>
            <a:r>
              <a:rPr lang="ru-RU" dirty="0" smtClean="0"/>
              <a:t>= </a:t>
            </a:r>
            <a:r>
              <a:rPr lang="en-US" dirty="0" smtClean="0">
                <a:solidFill>
                  <a:srgbClr val="C00000"/>
                </a:solidFill>
              </a:rPr>
              <a:t>4294967296 </a:t>
            </a:r>
            <a:r>
              <a:rPr lang="en-US" dirty="0" smtClean="0"/>
              <a:t>– </a:t>
            </a:r>
            <a:r>
              <a:rPr lang="ru-RU" dirty="0" smtClean="0"/>
              <a:t>количество компьютеров в Интернете</a:t>
            </a:r>
          </a:p>
          <a:p>
            <a:pPr>
              <a:buNone/>
            </a:pPr>
            <a:r>
              <a:rPr lang="ru-RU" dirty="0" smtClean="0"/>
              <a:t>В </a:t>
            </a:r>
            <a:r>
              <a:rPr lang="ru-RU" dirty="0"/>
              <a:t>десятичной записи </a:t>
            </a:r>
            <a:r>
              <a:rPr lang="en-US" dirty="0"/>
              <a:t>IP</a:t>
            </a:r>
            <a:r>
              <a:rPr lang="ru-RU" dirty="0"/>
              <a:t>-адрес состоит из 4 чисел, разделенных точками, каждое из которых лежит в диапазоне от 0 до 255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Например: 213.171.37.202</a:t>
            </a:r>
            <a:endParaRPr lang="ru-RU" dirty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Учитель информатики                                              Мартынова Ольга Геннадьевна г.Краснодар</a:t>
            </a:r>
            <a:endParaRPr lang="ru-RU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Доменная система имен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1357298"/>
            <a:ext cx="3565630" cy="250375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Доменная система имен </a:t>
            </a:r>
            <a:r>
              <a:rPr lang="ru-RU" b="0" dirty="0" smtClean="0">
                <a:solidFill>
                  <a:schemeClr val="tx1"/>
                </a:solidFill>
              </a:rPr>
              <a:t>ставит в соответствие </a:t>
            </a:r>
            <a:r>
              <a:rPr lang="en-US" b="0" dirty="0" smtClean="0">
                <a:solidFill>
                  <a:schemeClr val="tx1"/>
                </a:solidFill>
              </a:rPr>
              <a:t>IP</a:t>
            </a:r>
            <a:r>
              <a:rPr lang="ru-RU" b="0" dirty="0" smtClean="0">
                <a:solidFill>
                  <a:schemeClr val="tx1"/>
                </a:solidFill>
              </a:rPr>
              <a:t>-адресу уникальное доменное имя.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Домен </a:t>
            </a:r>
            <a:r>
              <a:rPr lang="ru-RU" b="0" dirty="0">
                <a:solidFill>
                  <a:schemeClr val="tx1"/>
                </a:solidFill>
              </a:rPr>
              <a:t>– группа узлов Интернета, объединенная по тематическому, географическому </a:t>
            </a:r>
            <a:r>
              <a:rPr lang="ru-RU" b="0" dirty="0" smtClean="0">
                <a:solidFill>
                  <a:schemeClr val="tx1"/>
                </a:solidFill>
              </a:rPr>
              <a:t>принципу</a:t>
            </a:r>
            <a:endParaRPr lang="ru-RU" b="0" dirty="0">
              <a:solidFill>
                <a:schemeClr val="tx1"/>
              </a:solidFill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22031300"/>
              </p:ext>
            </p:extLst>
          </p:nvPr>
        </p:nvGraphicFramePr>
        <p:xfrm>
          <a:off x="0" y="3929066"/>
          <a:ext cx="9144000" cy="21970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Содержимое 6"/>
          <p:cNvGraphicFramePr>
            <a:graphicFrameLocks noGrp="1"/>
          </p:cNvGraphicFramePr>
          <p:nvPr>
            <p:ph sz="quarter" idx="4"/>
          </p:nvPr>
        </p:nvGraphicFramePr>
        <p:xfrm>
          <a:off x="3786182" y="1500174"/>
          <a:ext cx="5000628" cy="22145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0157"/>
                <a:gridCol w="1250157"/>
                <a:gridCol w="1250157"/>
                <a:gridCol w="1250157"/>
              </a:tblGrid>
              <a:tr h="922741">
                <a:tc>
                  <a:txBody>
                    <a:bodyPr/>
                    <a:lstStyle/>
                    <a:p>
                      <a:r>
                        <a:rPr lang="ru-RU" dirty="0" smtClean="0"/>
                        <a:t>Административные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Тип организации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Географические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Страна</a:t>
                      </a:r>
                      <a:endParaRPr lang="ru-RU" dirty="0"/>
                    </a:p>
                  </a:txBody>
                  <a:tcPr/>
                </a:tc>
              </a:tr>
              <a:tr h="645918">
                <a:tc>
                  <a:txBody>
                    <a:bodyPr/>
                    <a:lstStyle/>
                    <a:p>
                      <a:r>
                        <a:rPr lang="en-US" dirty="0" smtClean="0"/>
                        <a:t>com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коммерческие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ru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Россия</a:t>
                      </a:r>
                      <a:endParaRPr lang="ru-RU" dirty="0"/>
                    </a:p>
                  </a:txBody>
                  <a:tcPr/>
                </a:tc>
              </a:tr>
              <a:tr h="645918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edu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образовательные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uk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Великобритания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Учитель информатики                                              Мартынова Ольга Геннадьевна г.Краснодар</a:t>
            </a:r>
            <a:endParaRPr lang="ru-RU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537</TotalTime>
  <Words>270</Words>
  <Application>Microsoft Office PowerPoint</Application>
  <PresentationFormat>Экран (4:3)</PresentationFormat>
  <Paragraphs>68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Подключение к Интернету</vt:lpstr>
      <vt:lpstr>1. Оптоволоконные линии связи </vt:lpstr>
      <vt:lpstr>2. Беспроводные линии связи</vt:lpstr>
      <vt:lpstr> 3. Радиоканалы </vt:lpstr>
      <vt:lpstr>4. Спутниковый канал</vt:lpstr>
      <vt:lpstr>Интернет-адрес</vt:lpstr>
      <vt:lpstr>Доменная система имен</vt:lpstr>
      <vt:lpstr>Закрепление</vt:lpstr>
      <vt:lpstr>Домашняя работа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Глобальная компьютерная сеть.  Информационные ресурсы Интернета – Всемирная паутина</dc:title>
  <dc:creator>user</dc:creator>
  <cp:lastModifiedBy>Евгений</cp:lastModifiedBy>
  <cp:revision>31</cp:revision>
  <dcterms:created xsi:type="dcterms:W3CDTF">2011-02-15T16:36:02Z</dcterms:created>
  <dcterms:modified xsi:type="dcterms:W3CDTF">2014-11-07T14:22:46Z</dcterms:modified>
</cp:coreProperties>
</file>