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9144000" cy="6858000" type="screen4x3"/>
  <p:notesSz cx="6759575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EA3-08EB-4C69-9EDE-B972E2551B4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2A4-B035-44A0-8EF2-918F4592C1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EA3-08EB-4C69-9EDE-B972E2551B4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2A4-B035-44A0-8EF2-918F4592C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EA3-08EB-4C69-9EDE-B972E2551B4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2A4-B035-44A0-8EF2-918F4592C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EA3-08EB-4C69-9EDE-B972E2551B4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2A4-B035-44A0-8EF2-918F4592C1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EA3-08EB-4C69-9EDE-B972E2551B4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2A4-B035-44A0-8EF2-918F4592C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EA3-08EB-4C69-9EDE-B972E2551B4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2A4-B035-44A0-8EF2-918F4592C1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EA3-08EB-4C69-9EDE-B972E2551B4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2A4-B035-44A0-8EF2-918F4592C1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EA3-08EB-4C69-9EDE-B972E2551B4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2A4-B035-44A0-8EF2-918F4592C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EA3-08EB-4C69-9EDE-B972E2551B4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2A4-B035-44A0-8EF2-918F4592C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EA3-08EB-4C69-9EDE-B972E2551B4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2A4-B035-44A0-8EF2-918F4592C1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8EA3-08EB-4C69-9EDE-B972E2551B4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62A4-B035-44A0-8EF2-918F4592C1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9B8EA3-08EB-4C69-9EDE-B972E2551B46}" type="datetimeFigureOut">
              <a:rPr lang="ru-RU" smtClean="0"/>
              <a:t>17.01.2013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E162A4-B035-44A0-8EF2-918F4592C1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42790"/>
            <a:ext cx="4818554" cy="58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904656" cy="723462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«Экзамены грядут, </a:t>
            </a: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протестует душа…»</a:t>
            </a:r>
            <a:br>
              <a:rPr lang="ru-RU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22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61"/>
    </mc:Choice>
    <mc:Fallback>
      <p:transition spd="slow" advTm="9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9940" y="269776"/>
            <a:ext cx="4284060" cy="503143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Начинайте отвечать с «хороших» вопросов, т.е. с тех, в ответах которых вы уверены.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pic>
        <p:nvPicPr>
          <p:cNvPr id="3" name="Picture 31" descr="x_11f27c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" y="1412776"/>
            <a:ext cx="4824536" cy="40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458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22"/>
    </mc:Choice>
    <mc:Fallback>
      <p:transition spd="slow" advTm="24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2075" y="332656"/>
            <a:ext cx="5241925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 </a:t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Оставайтесь на своём месте до конца экзамена. Даже в последний момент вас может осенить мысль, которая принесёт вам один-два дополнительных балла.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pic>
        <p:nvPicPr>
          <p:cNvPr id="3" name="Picture 6" descr="MP90039989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90207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62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12"/>
    </mc:Choice>
    <mc:Fallback>
      <p:transition spd="slow" advTm="12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1332209410_914d5ed6a0e9408f8e872a4d3f758a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54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11"/>
    </mc:Choice>
    <mc:Fallback>
      <p:transition spd="slow" advTm="9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hild-stres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93517"/>
            <a:ext cx="5508104" cy="4164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0766"/>
            <a:ext cx="7956376" cy="6888766"/>
          </a:xfrm>
          <a:effectLst/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600" dirty="0"/>
              <a:t>Эти слова, написанные в начале ХХ века московским гимназистом, приятелем будущего Андрея Белого,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актуальны для</a:t>
            </a:r>
            <a:br>
              <a:rPr lang="ru-RU" sz="3600" dirty="0" smtClean="0"/>
            </a:br>
            <a:r>
              <a:rPr lang="ru-RU" sz="3600" dirty="0" smtClean="0"/>
              <a:t>выпускников </a:t>
            </a:r>
            <a:r>
              <a:rPr lang="ru-RU" sz="3600" dirty="0"/>
              <a:t>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их </a:t>
            </a:r>
            <a:r>
              <a:rPr lang="ru-RU" sz="3600" dirty="0"/>
              <a:t>родителей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 </a:t>
            </a:r>
            <a:r>
              <a:rPr lang="ru-RU" sz="3600" dirty="0"/>
              <a:t>сегодня.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00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23"/>
    </mc:Choice>
    <mc:Fallback>
      <p:transition spd="slow" advTm="20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60648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Семейная атмосфера выпускника  - это главный фактор успешной социально –психологической адаптации в новой социальной ситуации.   </a:t>
            </a:r>
          </a:p>
          <a:p>
            <a:endParaRPr lang="ru-RU" dirty="0"/>
          </a:p>
        </p:txBody>
      </p:sp>
      <p:pic>
        <p:nvPicPr>
          <p:cNvPr id="3074" name="Picture 2" descr="F:\pi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6217290" cy="3090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308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29"/>
    </mc:Choice>
    <mc:Fallback>
      <p:transition spd="slow" advTm="14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5239" y="620279"/>
            <a:ext cx="3210759" cy="438542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Можно и нужно использовать все способы запоминания, а не ограничиваться одним.</a:t>
            </a:r>
            <a:endParaRPr lang="ru-RU" sz="3600" dirty="0"/>
          </a:p>
        </p:txBody>
      </p:sp>
      <p:pic>
        <p:nvPicPr>
          <p:cNvPr id="4098" name="Picture 2" descr="F:\str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" y="764704"/>
            <a:ext cx="5749925" cy="49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393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63"/>
    </mc:Choice>
    <mc:Fallback>
      <p:transition spd="slow" advTm="14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young-couple-in-quarr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320480" cy="45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51920" y="188912"/>
            <a:ext cx="5144443" cy="4752255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По крайне мере за день до экзамена избегайте споров  с родителями, сверстниками,       </a:t>
            </a:r>
            <a:br>
              <a:rPr lang="ru-RU" sz="4000" dirty="0" smtClean="0"/>
            </a:br>
            <a:r>
              <a:rPr lang="ru-RU" sz="4000" dirty="0" smtClean="0"/>
              <a:t>одноклассниками.</a:t>
            </a:r>
            <a:endParaRPr lang="ru-R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43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74"/>
    </mc:Choice>
    <mc:Fallback>
      <p:transition spd="slow" advTm="19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12711" cy="186308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/>
              <a:t>Постарайтесь не сердиться. </a:t>
            </a:r>
            <a:br>
              <a:rPr lang="ru-RU" sz="4000" dirty="0" smtClean="0"/>
            </a:br>
            <a:r>
              <a:rPr lang="ru-RU" sz="4000" dirty="0" smtClean="0"/>
              <a:t>Не позволяйте кому бы то ни было вывести вас из себя.</a:t>
            </a:r>
            <a:endParaRPr lang="ru-RU" sz="4000" dirty="0"/>
          </a:p>
        </p:txBody>
      </p:sp>
      <p:pic>
        <p:nvPicPr>
          <p:cNvPr id="6146" name="Picture 2" descr="F:\1353956378_ss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0" y="2357786"/>
            <a:ext cx="6096001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83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66"/>
    </mc:Choice>
    <mc:Fallback>
      <p:transition spd="slow" advTm="12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chool1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575" y="188640"/>
            <a:ext cx="6512511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  <a:effectLst/>
              </a:rPr>
              <a:t>Подходя к зданию школы, где будет проходить экзамен, избегайте тех, кто толпится перед дверью, спрашивая друг друга: «А ты разобрался в материалах..?»,  «А как ты думаешь, будут вопросы по..?»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59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29"/>
    </mc:Choice>
    <mc:Fallback>
      <p:transition spd="slow" advTm="25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00808"/>
            <a:ext cx="6512511" cy="4248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Если вы примкнёте к этой группе, у вас почти наверняка появится ощущение, что все вокруг знают больше и лучше вас. 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84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99"/>
    </mc:Choice>
    <mc:Fallback>
      <p:transition spd="slow" advTm="15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60648"/>
            <a:ext cx="5072351" cy="288032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effectLst/>
              </a:rPr>
              <a:t>Думайте о том, что вы можете сделать, а не о том, чего не можете.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pic>
        <p:nvPicPr>
          <p:cNvPr id="3" name="Picture 6" descr="_DSC2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538"/>
            <a:ext cx="3816424" cy="56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44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47"/>
    </mc:Choice>
    <mc:Fallback>
      <p:transition spd="slow" advTm="14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6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</TotalTime>
  <Words>167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«Экзамены грядут,         и протестует душа…» </vt:lpstr>
      <vt:lpstr>Эти слова, написанные в начале ХХ века московским гимназистом, приятелем будущего Андрея Белого,      актуальны для выпускников и  их родителей  и сегодня. </vt:lpstr>
      <vt:lpstr>Презентация PowerPoint</vt:lpstr>
      <vt:lpstr>Можно и нужно использовать все способы запоминания, а не ограничиваться одним.</vt:lpstr>
      <vt:lpstr>По крайне мере за день до экзамена избегайте споров  с родителями, сверстниками,        одноклассниками.</vt:lpstr>
      <vt:lpstr>Постарайтесь не сердиться.  Не позволяйте кому бы то ни было вывести вас из себя.</vt:lpstr>
      <vt:lpstr>Подходя к зданию школы, где будет проходить экзамен, избегайте тех, кто толпится перед дверью, спрашивая друг друга: «А ты разобрался в материалах..?»,  «А как ты думаешь, будут вопросы по..?»</vt:lpstr>
      <vt:lpstr>Если вы примкнёте к этой группе, у вас почти наверняка появится ощущение, что все вокруг знают больше и лучше вас.  </vt:lpstr>
      <vt:lpstr>Думайте о том, что вы можете сделать, а не о том, чего не можете. </vt:lpstr>
      <vt:lpstr>Начинайте отвечать с «хороших» вопросов, т.е. с тех, в ответах которых вы уверены. </vt:lpstr>
      <vt:lpstr>  Оставайтесь на своём месте до конца экзамена. Даже в последний момент вас может осенить мысль, которая принесёт вам один-два дополнительных балла.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«Экзамены грядут,        и протестует душа…» </dc:title>
  <dc:creator>User</dc:creator>
  <cp:lastModifiedBy>User</cp:lastModifiedBy>
  <cp:revision>10</cp:revision>
  <cp:lastPrinted>2013-01-17T07:09:38Z</cp:lastPrinted>
  <dcterms:created xsi:type="dcterms:W3CDTF">2013-01-17T04:42:56Z</dcterms:created>
  <dcterms:modified xsi:type="dcterms:W3CDTF">2013-01-17T07:11:20Z</dcterms:modified>
</cp:coreProperties>
</file>