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77" r:id="rId4"/>
    <p:sldId id="278" r:id="rId5"/>
    <p:sldId id="279" r:id="rId6"/>
    <p:sldId id="270" r:id="rId7"/>
    <p:sldId id="273" r:id="rId8"/>
    <p:sldId id="272" r:id="rId9"/>
    <p:sldId id="274" r:id="rId10"/>
    <p:sldId id="275" r:id="rId11"/>
    <p:sldId id="27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6441" autoAdjust="0"/>
    <p:restoredTop sz="94660"/>
  </p:normalViewPr>
  <p:slideViewPr>
    <p:cSldViewPr>
      <p:cViewPr varScale="1">
        <p:scale>
          <a:sx n="54" d="100"/>
          <a:sy n="54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58E7E23-4A8A-4F9D-BE18-3AF859E1167C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87;&#1088;&#1077;&#1076;&#1084;&#1077;&#1090;\&#1080;&#1089;&#1090;&#1086;&#1088;&#1080;&#1103;\&#1072;&#1085;&#1080;&#1084;&#1080;&#1088;&#1086;&#1074;&#1072;&#1085;&#1085;&#1099;&#1077;%20&#1082;&#1072;&#1088;&#1090;&#1099;\GROSS.sw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  <a:latin typeface="LC Chalk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  <a:latin typeface="LC Chalk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8" y="0"/>
            <a:ext cx="9144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9370537"/>
              </p:ext>
            </p:extLst>
          </p:nvPr>
        </p:nvGraphicFramePr>
        <p:xfrm>
          <a:off x="2771800" y="2780928"/>
          <a:ext cx="3408040" cy="23762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08040"/>
              </a:tblGrid>
              <a:tr h="23762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Внешняя политика России </a:t>
                      </a:r>
                      <a:br>
                        <a:rPr lang="ru-RU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1725 – 1762 годах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Участие  России в Семилетней войне (1756 – 1762 гг.)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6137"/>
            <a:ext cx="6868244" cy="481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фильм 2">
            <a:hlinkClick r:id="rId3" action="ppaction://hlinkfile" highlightClick="1"/>
          </p:cNvPr>
          <p:cNvSpPr/>
          <p:nvPr/>
        </p:nvSpPr>
        <p:spPr>
          <a:xfrm>
            <a:off x="7740352" y="4797152"/>
            <a:ext cx="504056" cy="28803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6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§ </a:t>
            </a:r>
            <a:r>
              <a:rPr lang="ru-RU" dirty="0">
                <a:solidFill>
                  <a:schemeClr val="bg1"/>
                </a:solidFill>
              </a:rPr>
              <a:t>21-пересказ, § </a:t>
            </a:r>
            <a:r>
              <a:rPr lang="ru-RU" dirty="0" smtClean="0">
                <a:solidFill>
                  <a:schemeClr val="bg1"/>
                </a:solidFill>
              </a:rPr>
              <a:t>24-читать;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Таблица: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6741548"/>
              </p:ext>
            </p:extLst>
          </p:nvPr>
        </p:nvGraphicFramePr>
        <p:xfrm>
          <a:off x="611560" y="2276872"/>
          <a:ext cx="7056784" cy="3565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88738"/>
                <a:gridCol w="1639654"/>
                <a:gridCol w="1872208"/>
                <a:gridCol w="1656184"/>
              </a:tblGrid>
              <a:tr h="7308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Название войны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Хронлогические рамки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Причина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Итог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Русско-польская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Русско-турецкая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Русско-шведская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2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Участие в Семилетней войне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75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Крестики-нолики.</a:t>
            </a: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9984739"/>
              </p:ext>
            </p:extLst>
          </p:nvPr>
        </p:nvGraphicFramePr>
        <p:xfrm>
          <a:off x="1331640" y="3500263"/>
          <a:ext cx="6096000" cy="240101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32000"/>
                <a:gridCol w="2032000"/>
                <a:gridCol w="2032000"/>
              </a:tblGrid>
              <a:tr h="720825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  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 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   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  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 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   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  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 </a:t>
                      </a:r>
                      <a:endParaRPr lang="ru-RU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48662" y="2237472"/>
            <a:ext cx="4246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Верно-х, не верно-0</a:t>
            </a:r>
          </a:p>
        </p:txBody>
      </p:sp>
    </p:spTree>
    <p:extLst>
      <p:ext uri="{BB962C8B-B14F-4D97-AF65-F5344CB8AC3E}">
        <p14:creationId xmlns:p14="http://schemas.microsoft.com/office/powerpoint/2010/main" xmlns="" val="376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вопросы: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Верховный тайный совет был создан в 1726 году;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Анне Иоанновне был ограничен срок обязательной дворянской службы 25 годами;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в отношении крестьян улучшилась, крестьянам стало жить проще;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Екатериной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1762 году был введен Манифест о вольности дворянской;</a:t>
            </a:r>
          </a:p>
          <a:p>
            <a:pPr marL="514350" indent="-514350">
              <a:buFontTx/>
              <a:buAutoNum type="arabicPeriod"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Казачьи полки были заменены Анной Иоанновной драгунскими полками;</a:t>
            </a:r>
          </a:p>
          <a:p>
            <a:pPr marL="514350" indent="-514350">
              <a:buFontTx/>
              <a:buAutoNum type="arabicPeriod"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Росту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мануфактурного производства способствовало  наличие большого количества рабочих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рук;</a:t>
            </a:r>
          </a:p>
          <a:p>
            <a:pPr marL="514350" indent="-514350">
              <a:buFontTx/>
              <a:buAutoNum type="arabicPeriod"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создала Верховный тайный совет;</a:t>
            </a:r>
          </a:p>
          <a:p>
            <a:pPr marL="514350" indent="-514350">
              <a:buFontTx/>
              <a:buAutoNum type="arabicPeriod"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Дочерей Петра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звали Анна и Екатерина;</a:t>
            </a:r>
          </a:p>
          <a:p>
            <a:pPr marL="514350" indent="-514350">
              <a:buFontTx/>
              <a:buAutoNum type="arabicPeriod"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Кондиции-это условия, которые должна была принять Анна Иоанновна.</a:t>
            </a:r>
          </a:p>
          <a:p>
            <a:pPr marL="514350" indent="-514350">
              <a:buFontTx/>
              <a:buAutoNum type="arabicPeriod"/>
            </a:pPr>
            <a:endParaRPr lang="ru-RU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</a:pPr>
            <a:endParaRPr lang="ru-RU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</a:pP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4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соседа.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494" y="2622538"/>
            <a:ext cx="6127011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94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Основные направления внешней политики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Борьба с Турцией за выход к Черному морю.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Вмешательство России во внутренние дела Польши.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Сохранение петровских завоеваний в Прибалтике.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Закрепление России на Кавказе.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Продвижение России на Восток.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4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Война за польское наследство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63272" cy="1036712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1733 – 1735гг</a:t>
            </a:r>
            <a:r>
              <a:rPr lang="ru-RU" dirty="0" smtClean="0">
                <a:solidFill>
                  <a:schemeClr val="bg1"/>
                </a:solidFill>
              </a:rPr>
              <a:t>. – война за польское наследство.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2516332" cy="335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7332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Станислав Лещинский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276872"/>
            <a:ext cx="2376264" cy="3222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4716016" y="566124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7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Русско-шведская война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1741 - 1743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8050"/>
            <a:ext cx="7239566" cy="4705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100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Продвижение России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на Восток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1731г. – присоединение к России казахского Младшего </a:t>
            </a:r>
            <a:r>
              <a:rPr lang="ru-RU" dirty="0" err="1" smtClean="0">
                <a:solidFill>
                  <a:schemeClr val="bg1"/>
                </a:solidFill>
              </a:rPr>
              <a:t>жуза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1740 – 1743гг. – присоединение к России казахского Среднего </a:t>
            </a:r>
            <a:r>
              <a:rPr lang="ru-RU" dirty="0" err="1" smtClean="0">
                <a:solidFill>
                  <a:schemeClr val="bg1"/>
                </a:solidFill>
              </a:rPr>
              <a:t>жуза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8348"/>
            <a:ext cx="3810000" cy="294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2189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Участие  России в Семилетней войне (1756 – 1762 гг.)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916832"/>
            <a:ext cx="2736304" cy="20040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Коалиция</a:t>
            </a:r>
            <a:r>
              <a:rPr lang="ru-RU" sz="2400" dirty="0" smtClean="0"/>
              <a:t>: Пруссия и Англия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916832"/>
            <a:ext cx="2736304" cy="20040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Коалиция</a:t>
            </a:r>
            <a:r>
              <a:rPr lang="ru-RU" sz="2400" dirty="0" smtClean="0">
                <a:solidFill>
                  <a:schemeClr val="accent2"/>
                </a:solidFill>
              </a:rPr>
              <a:t>: Франция, Австрия, Россия, Саксония, Швеция.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4067944" y="2708920"/>
            <a:ext cx="1152128" cy="576064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4542219"/>
            <a:ext cx="77768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участия России в войне</a:t>
            </a:r>
            <a:r>
              <a:rPr lang="ru-RU" sz="2400" dirty="0" smtClean="0"/>
              <a:t>: стремление уберечь от Пруссии свои завоевания в Прибалтике.</a:t>
            </a:r>
            <a:endParaRPr lang="ru-RU" sz="2400" dirty="0"/>
          </a:p>
        </p:txBody>
      </p:sp>
      <p:sp>
        <p:nvSpPr>
          <p:cNvPr id="10" name="Стрелка вверх 9"/>
          <p:cNvSpPr/>
          <p:nvPr/>
        </p:nvSpPr>
        <p:spPr>
          <a:xfrm>
            <a:off x="6516216" y="4005064"/>
            <a:ext cx="432048" cy="537155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9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D547AB-3EFF-4C80-B08D-970DF2BF28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378</TotalTime>
  <Words>273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CSC</vt:lpstr>
      <vt:lpstr>Слайд 1</vt:lpstr>
      <vt:lpstr>Проверка домашнего задания:</vt:lpstr>
      <vt:lpstr>Ответьте на вопросы:</vt:lpstr>
      <vt:lpstr>Проверь соседа.</vt:lpstr>
      <vt:lpstr>Основные направления внешней политики</vt:lpstr>
      <vt:lpstr>Война за польское наследство</vt:lpstr>
      <vt:lpstr>Русско-шведская война  1741 - 1743</vt:lpstr>
      <vt:lpstr>Продвижение России  на Восток</vt:lpstr>
      <vt:lpstr>Участие  России в Семилетней войне (1756 – 1762 гг.)</vt:lpstr>
      <vt:lpstr>Участие  России в Семилетней войне (1756 – 1762 гг.)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Дворцовые перевороты</dc:title>
  <dc:creator>Медиазал</dc:creator>
  <cp:lastModifiedBy>1</cp:lastModifiedBy>
  <cp:revision>31</cp:revision>
  <dcterms:created xsi:type="dcterms:W3CDTF">2011-03-31T03:50:59Z</dcterms:created>
  <dcterms:modified xsi:type="dcterms:W3CDTF">2014-05-06T06:44:57Z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TC300061419990</vt:lpwstr>
  </property>
</Properties>
</file>