
<file path=[Content_Types].xml><?xml version="1.0" encoding="utf-8"?>
<Types xmlns="http://schemas.openxmlformats.org/package/2006/content-types"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F66F74BF-9F97-4E66-8DB6-D351A6F303E5}">
  <a:tblStyle styleName="Table_0" styleId="{F66F74BF-9F97-4E66-8DB6-D351A6F303E5}"/>
</a:tblStyleLst>
</file>

<file path=ppt/_rels/presentation.xml.rels><?xml version="1.0" encoding="UTF-8" standalone="yes"?><Relationships xmlns="http://schemas.openxmlformats.org/package/2006/relationships"><Relationship Target="slides/slide13.xml" Type="http://schemas.openxmlformats.org/officeDocument/2006/relationships/slide" Id="rId18"/><Relationship Target="slides/slide12.xml" Type="http://schemas.openxmlformats.org/officeDocument/2006/relationships/slide" Id="rId17"/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1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8" name="Shape 3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9" name="Shape 39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2" name="Shape 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3" name="Shape 9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9" name="Shape 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6" name="Shape 1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7" name="Shape 10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2" name="Shape 1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4" name="Shape 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5" name="Shape 4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5" name="Shape 5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5" name="Shape 6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6" name="Shape 6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0" name="Shape 7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5" name="Shape 7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6" name="Shape 7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0" name="Shape 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" name="Shape 9"/>
          <p:cNvSpPr/>
          <p:nvPr/>
        </p:nvSpPr>
        <p:spPr>
          <a:xfrm>
            <a:off y="0" x="4724400"/>
            <a:ext cy="5140547" cx="3012140"/>
          </a:xfrm>
          <a:custGeom>
            <a:pathLst>
              <a:path w="3012141" extrusionOk="0" h="6854064">
                <a:moveTo>
                  <a:pt y="0" x="2623817"/>
                </a:moveTo>
                <a:lnTo>
                  <a:pt y="608783" x="2791741"/>
                </a:lnTo>
                <a:lnTo>
                  <a:pt y="1301537" x="1826176"/>
                </a:lnTo>
                <a:lnTo>
                  <a:pt y="2466623" x="2130539"/>
                </a:lnTo>
                <a:lnTo>
                  <a:pt y="3190866" x="1175470"/>
                </a:lnTo>
                <a:lnTo>
                  <a:pt y="4355952" x="1469337"/>
                </a:lnTo>
                <a:lnTo>
                  <a:pt y="5080194" x="493277"/>
                </a:lnTo>
                <a:lnTo>
                  <a:pt y="6255776" x="808135"/>
                </a:lnTo>
                <a:lnTo>
                  <a:pt y="6854064" x="0"/>
                </a:lnTo>
                <a:lnTo>
                  <a:pt y="6854064" x="388325"/>
                </a:lnTo>
                <a:lnTo>
                  <a:pt y="6308258" x="1007545"/>
                </a:lnTo>
                <a:lnTo>
                  <a:pt y="5122179" x="713678"/>
                </a:lnTo>
                <a:lnTo>
                  <a:pt y="4408433" x="1679242"/>
                </a:lnTo>
                <a:lnTo>
                  <a:pt y="3232851" x="1364384"/>
                </a:lnTo>
                <a:lnTo>
                  <a:pt y="2498112" x="2361435"/>
                </a:lnTo>
                <a:lnTo>
                  <a:pt y="1343522" x="2015091"/>
                </a:lnTo>
                <a:lnTo>
                  <a:pt y="608783" x="3012141"/>
                </a:lnTo>
                <a:lnTo>
                  <a:pt y="0" x="2833722"/>
                </a:lnTo>
              </a:path>
            </a:pathLst>
          </a:custGeom>
          <a:solidFill>
            <a:schemeClr val="dk1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grpSp>
        <p:nvGrpSpPr>
          <p:cNvPr id="10" name="Shape 10"/>
          <p:cNvGrpSpPr/>
          <p:nvPr/>
        </p:nvGrpSpPr>
        <p:grpSpPr>
          <a:xfrm>
            <a:off y="0" x="4571999"/>
            <a:ext cy="5143499" cx="4546600"/>
            <a:chOff y="0" x="1447"/>
            <a:chExt cy="4319" cx="2863"/>
          </a:xfrm>
        </p:grpSpPr>
        <p:sp>
          <p:nvSpPr>
            <p:cNvPr id="11" name="Shape 11"/>
            <p:cNvSpPr/>
            <p:nvPr/>
          </p:nvSpPr>
          <p:spPr>
            <a:xfrm>
              <a:off y="0" x="1447"/>
              <a:ext cy="4319" cx="1885"/>
            </a:xfrm>
            <a:custGeom>
              <a:pathLst>
                <a:path w="1886" extrusionOk="0" h="4320">
                  <a:moveTo>
                    <a:pt y="0" x="1719"/>
                  </a:moveTo>
                  <a:lnTo>
                    <a:pt y="357" x="1813"/>
                  </a:lnTo>
                  <a:lnTo>
                    <a:pt y="805" x="1194"/>
                  </a:lnTo>
                  <a:lnTo>
                    <a:pt y="1544" x="1393"/>
                  </a:lnTo>
                  <a:lnTo>
                    <a:pt y="1991" x="777"/>
                  </a:lnTo>
                  <a:lnTo>
                    <a:pt y="2734" x="972"/>
                  </a:lnTo>
                  <a:lnTo>
                    <a:pt y="3178" x="355"/>
                  </a:lnTo>
                  <a:lnTo>
                    <a:pt y="3921" x="554"/>
                  </a:lnTo>
                  <a:lnTo>
                    <a:pt y="4320" x="0"/>
                  </a:lnTo>
                  <a:lnTo>
                    <a:pt y="4320" x="109"/>
                  </a:lnTo>
                  <a:lnTo>
                    <a:pt y="3948" x="623"/>
                  </a:lnTo>
                  <a:lnTo>
                    <a:pt y="3205" x="430"/>
                  </a:lnTo>
                  <a:lnTo>
                    <a:pt y="2761" x="1045"/>
                  </a:lnTo>
                  <a:lnTo>
                    <a:pt y="2018" x="850"/>
                  </a:lnTo>
                  <a:lnTo>
                    <a:pt y="1572" x="1468"/>
                  </a:lnTo>
                  <a:lnTo>
                    <a:pt y="830" x="1271"/>
                  </a:lnTo>
                  <a:lnTo>
                    <a:pt y="386" x="1886"/>
                  </a:lnTo>
                  <a:lnTo>
                    <a:pt y="0" x="1788"/>
                  </a:lnTo>
                  <a:lnTo>
                    <a:pt y="0" x="1719"/>
                  </a:lnTo>
                  <a:close/>
                </a:path>
              </a:pathLst>
            </a:custGeom>
            <a:solidFill>
              <a:srgbClr val="A64129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2" name="Shape 12"/>
            <p:cNvSpPr/>
            <p:nvPr/>
          </p:nvSpPr>
          <p:spPr>
            <a:xfrm>
              <a:off y="0" x="1559"/>
              <a:ext cy="4319" cx="1978"/>
            </a:xfrm>
            <a:custGeom>
              <a:pathLst>
                <a:path w="1979" extrusionOk="0" h="4320">
                  <a:moveTo>
                    <a:pt y="0" x="1673"/>
                  </a:moveTo>
                  <a:lnTo>
                    <a:pt y="382" x="1777"/>
                  </a:lnTo>
                  <a:lnTo>
                    <a:pt y="830" x="1160"/>
                  </a:lnTo>
                  <a:lnTo>
                    <a:pt y="1570" x="1357"/>
                  </a:lnTo>
                  <a:lnTo>
                    <a:pt y="2016" x="743"/>
                  </a:lnTo>
                  <a:lnTo>
                    <a:pt y="2759" x="936"/>
                  </a:lnTo>
                  <a:lnTo>
                    <a:pt y="3204" x="319"/>
                  </a:lnTo>
                  <a:lnTo>
                    <a:pt y="3947" x="517"/>
                  </a:lnTo>
                  <a:lnTo>
                    <a:pt y="4320" x="0"/>
                  </a:lnTo>
                  <a:lnTo>
                    <a:pt y="4320" x="304"/>
                  </a:lnTo>
                  <a:lnTo>
                    <a:pt y="4025" x="717"/>
                  </a:lnTo>
                  <a:lnTo>
                    <a:pt y="3280" x="521"/>
                  </a:lnTo>
                  <a:lnTo>
                    <a:pt y="2836" x="1136"/>
                  </a:lnTo>
                  <a:lnTo>
                    <a:pt y="2093" x="941"/>
                  </a:lnTo>
                  <a:lnTo>
                    <a:pt y="1648" x="1559"/>
                  </a:lnTo>
                  <a:lnTo>
                    <a:pt y="905" x="1362"/>
                  </a:lnTo>
                  <a:lnTo>
                    <a:pt y="461" x="1979"/>
                  </a:lnTo>
                  <a:lnTo>
                    <a:pt y="0" x="1859"/>
                  </a:lnTo>
                  <a:lnTo>
                    <a:pt y="0" x="1673"/>
                  </a:lnTo>
                  <a:close/>
                </a:path>
              </a:pathLst>
            </a:custGeom>
            <a:solidFill>
              <a:srgbClr val="384452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3" name="Shape 13"/>
            <p:cNvSpPr/>
            <p:nvPr/>
          </p:nvSpPr>
          <p:spPr>
            <a:xfrm>
              <a:off y="0" x="2090"/>
              <a:ext cy="4319" cx="1805"/>
            </a:xfrm>
            <a:custGeom>
              <a:pathLst>
                <a:path w="1806" extrusionOk="0" h="4320">
                  <a:moveTo>
                    <a:pt y="0" x="1462"/>
                  </a:moveTo>
                  <a:lnTo>
                    <a:pt y="510" x="1604"/>
                  </a:lnTo>
                  <a:lnTo>
                    <a:pt y="958" x="987"/>
                  </a:lnTo>
                  <a:lnTo>
                    <a:pt y="1696" x="1183"/>
                  </a:lnTo>
                  <a:lnTo>
                    <a:pt y="2142" x="570"/>
                  </a:lnTo>
                  <a:lnTo>
                    <a:pt y="2885" x="764"/>
                  </a:lnTo>
                  <a:lnTo>
                    <a:pt y="3329" x="147"/>
                  </a:lnTo>
                  <a:lnTo>
                    <a:pt y="4072" x="344"/>
                  </a:lnTo>
                  <a:lnTo>
                    <a:pt y="4320" x="0"/>
                  </a:lnTo>
                  <a:lnTo>
                    <a:pt y="4320" x="304"/>
                  </a:lnTo>
                  <a:lnTo>
                    <a:pt y="4151" x="544"/>
                  </a:lnTo>
                  <a:lnTo>
                    <a:pt y="3406" x="349"/>
                  </a:lnTo>
                  <a:lnTo>
                    <a:pt y="2961" x="965"/>
                  </a:lnTo>
                  <a:lnTo>
                    <a:pt y="2220" x="768"/>
                  </a:lnTo>
                  <a:lnTo>
                    <a:pt y="1776" x="1385"/>
                  </a:lnTo>
                  <a:lnTo>
                    <a:pt y="1031" x="1189"/>
                  </a:lnTo>
                  <a:lnTo>
                    <a:pt y="586" x="1806"/>
                  </a:lnTo>
                  <a:lnTo>
                    <a:pt y="0" x="1647"/>
                  </a:lnTo>
                  <a:lnTo>
                    <a:pt y="0" x="1462"/>
                  </a:lnTo>
                  <a:close/>
                </a:path>
              </a:pathLst>
            </a:custGeom>
            <a:solidFill>
              <a:srgbClr val="F68C1F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  <p:sp>
          <p:nvSpPr>
            <p:cNvPr id="14" name="Shape 14"/>
            <p:cNvSpPr/>
            <p:nvPr/>
          </p:nvSpPr>
          <p:spPr>
            <a:xfrm>
              <a:off y="0" x="2463"/>
              <a:ext cy="4319" cx="1847"/>
            </a:xfrm>
            <a:custGeom>
              <a:pathLst>
                <a:path w="1848" extrusionOk="0" h="4320">
                  <a:moveTo>
                    <a:pt y="0" x="1311"/>
                  </a:moveTo>
                  <a:lnTo>
                    <a:pt y="606" x="1475"/>
                  </a:lnTo>
                  <a:lnTo>
                    <a:pt y="1055" x="856"/>
                  </a:lnTo>
                  <a:lnTo>
                    <a:pt y="1794" x="1054"/>
                  </a:lnTo>
                  <a:lnTo>
                    <a:pt y="2240" x="439"/>
                  </a:lnTo>
                  <a:lnTo>
                    <a:pt y="2981" x="634"/>
                  </a:lnTo>
                  <a:lnTo>
                    <a:pt y="3428" x="16"/>
                  </a:lnTo>
                  <a:lnTo>
                    <a:pt y="4169" x="215"/>
                  </a:lnTo>
                  <a:lnTo>
                    <a:pt y="4320" x="0"/>
                  </a:lnTo>
                  <a:lnTo>
                    <a:pt y="4320" x="570"/>
                  </a:lnTo>
                  <a:lnTo>
                    <a:pt y="4304" x="584"/>
                  </a:lnTo>
                  <a:lnTo>
                    <a:pt y="3570" x="391"/>
                  </a:lnTo>
                  <a:lnTo>
                    <a:pt y="3118" x="1005"/>
                  </a:lnTo>
                  <a:lnTo>
                    <a:pt y="2380" x="810"/>
                  </a:lnTo>
                  <a:lnTo>
                    <a:pt y="1936" x="1422"/>
                  </a:lnTo>
                  <a:lnTo>
                    <a:pt y="1193" x="1229"/>
                  </a:lnTo>
                  <a:lnTo>
                    <a:pt y="743" x="1848"/>
                  </a:lnTo>
                  <a:lnTo>
                    <a:pt y="0" x="1650"/>
                  </a:lnTo>
                  <a:lnTo>
                    <a:pt y="0" x="1311"/>
                  </a:lnTo>
                  <a:close/>
                </a:path>
              </a:pathLst>
            </a:custGeom>
            <a:solidFill>
              <a:srgbClr val="A4BDC0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/>
          </p:txBody>
        </p:sp>
      </p:grpSp>
      <p:sp>
        <p:nvSpPr>
          <p:cNvPr id="15" name="Shape 15"/>
          <p:cNvSpPr txBox="1"/>
          <p:nvPr>
            <p:ph type="ctrTitle"/>
          </p:nvPr>
        </p:nvSpPr>
        <p:spPr>
          <a:xfrm>
            <a:off y="746438" x="685800"/>
            <a:ext cy="1158600" cx="52587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indent="304800">
              <a:buSzPct val="100000"/>
              <a:defRPr sz="4800"/>
            </a:lvl1pPr>
            <a:lvl2pPr indent="304800">
              <a:buSzPct val="100000"/>
              <a:defRPr sz="4800"/>
            </a:lvl2pPr>
            <a:lvl3pPr indent="304800">
              <a:buSzPct val="100000"/>
              <a:defRPr sz="4800"/>
            </a:lvl3pPr>
            <a:lvl4pPr indent="304800">
              <a:buSzPct val="100000"/>
              <a:defRPr sz="4800"/>
            </a:lvl4pPr>
            <a:lvl5pPr indent="304800">
              <a:buSzPct val="100000"/>
              <a:defRPr sz="4800"/>
            </a:lvl5pPr>
            <a:lvl6pPr indent="304800">
              <a:buSzPct val="100000"/>
              <a:defRPr sz="4800"/>
            </a:lvl6pPr>
            <a:lvl7pPr indent="304800">
              <a:buSzPct val="100000"/>
              <a:defRPr sz="4800"/>
            </a:lvl7pPr>
            <a:lvl8pPr indent="304800">
              <a:buSzPct val="100000"/>
              <a:defRPr sz="4800"/>
            </a:lvl8pPr>
            <a:lvl9pPr indent="304800">
              <a:buSzPct val="100000"/>
              <a:defRPr sz="4800"/>
            </a:lvl9pPr>
          </a:lstStyle>
          <a:p/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y="1986416" x="685800"/>
            <a:ext cy="772800" cx="52587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marL="0">
              <a:spcBef>
                <a:spcPts val="0"/>
              </a:spcBef>
              <a:buNone/>
              <a:defRPr/>
            </a:lvl1pPr>
            <a:lvl2pPr indent="190500" marL="0">
              <a:spcBef>
                <a:spcPts val="0"/>
              </a:spcBef>
              <a:buSzPct val="100000"/>
              <a:buNone/>
              <a:defRPr sz="3000"/>
            </a:lvl2pPr>
            <a:lvl3pPr indent="190500" marL="0">
              <a:spcBef>
                <a:spcPts val="0"/>
              </a:spcBef>
              <a:buSzPct val="100000"/>
              <a:buNone/>
              <a:defRPr sz="3000"/>
            </a:lvl3pPr>
            <a:lvl4pPr indent="190500" marL="0">
              <a:spcBef>
                <a:spcPts val="0"/>
              </a:spcBef>
              <a:buSzPct val="100000"/>
              <a:buNone/>
              <a:defRPr sz="3000"/>
            </a:lvl4pPr>
            <a:lvl5pPr indent="190500" marL="0">
              <a:spcBef>
                <a:spcPts val="0"/>
              </a:spcBef>
              <a:buSzPct val="100000"/>
              <a:buNone/>
              <a:defRPr sz="3000"/>
            </a:lvl5pPr>
            <a:lvl6pPr indent="190500" marL="0">
              <a:spcBef>
                <a:spcPts val="0"/>
              </a:spcBef>
              <a:buSzPct val="100000"/>
              <a:buNone/>
              <a:defRPr sz="3000"/>
            </a:lvl6pPr>
            <a:lvl7pPr indent="190500" marL="0">
              <a:spcBef>
                <a:spcPts val="0"/>
              </a:spcBef>
              <a:buSzPct val="100000"/>
              <a:buNone/>
              <a:defRPr sz="3000"/>
            </a:lvl7pPr>
            <a:lvl8pPr indent="190500" marL="0">
              <a:spcBef>
                <a:spcPts val="0"/>
              </a:spcBef>
              <a:buSzPct val="100000"/>
              <a:buNone/>
              <a:defRPr sz="3000"/>
            </a:lvl8pPr>
            <a:lvl9pPr indent="190500" marL="0">
              <a:spcBef>
                <a:spcPts val="0"/>
              </a:spcBef>
              <a:buSzPct val="100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/>
          <p:nvPr/>
        </p:nvSpPr>
        <p:spPr>
          <a:xfrm rot="-5400000">
            <a:off y="2431398" x="6431898"/>
            <a:ext cy="4519896" cx="904306"/>
          </a:xfrm>
          <a:custGeom>
            <a:pathLst>
              <a:path w="1205742" extrusionOk="0" h="4519897">
                <a:moveTo>
                  <a:pt y="0" x="924"/>
                </a:moveTo>
                <a:cubicBezTo>
                  <a:pt y="1497993" x="6351"/>
                  <a:pt y="3021904" x="-3772"/>
                  <a:pt y="4519897" x="1655"/>
                </a:cubicBezTo>
                <a:lnTo>
                  <a:pt y="4518403" x="831272"/>
                </a:lnTo>
                <a:lnTo>
                  <a:pt y="3850819" x="1205742"/>
                </a:lnTo>
                <a:lnTo>
                  <a:pt y="3126246" x="359114"/>
                </a:lnTo>
                <a:lnTo>
                  <a:pt y="2173718" x="880116"/>
                </a:lnTo>
                <a:lnTo>
                  <a:pt y="1449145" x="49768"/>
                </a:lnTo>
                <a:lnTo>
                  <a:pt y="480334" x="562630"/>
                </a:lnTo>
                <a:lnTo>
                  <a:pt y="0" x="924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19" name="Shape 1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" name="Shape 22"/>
          <p:cNvSpPr/>
          <p:nvPr/>
        </p:nvSpPr>
        <p:spPr>
          <a:xfrm rot="-5400000">
            <a:off y="2431398" x="6431898"/>
            <a:ext cy="4519896" cx="904306"/>
          </a:xfrm>
          <a:custGeom>
            <a:pathLst>
              <a:path w="1205742" extrusionOk="0" h="4519897">
                <a:moveTo>
                  <a:pt y="0" x="924"/>
                </a:moveTo>
                <a:cubicBezTo>
                  <a:pt y="1497993" x="6351"/>
                  <a:pt y="3021904" x="-3772"/>
                  <a:pt y="4519897" x="1655"/>
                </a:cubicBezTo>
                <a:lnTo>
                  <a:pt y="4518403" x="831272"/>
                </a:lnTo>
                <a:lnTo>
                  <a:pt y="3850819" x="1205742"/>
                </a:lnTo>
                <a:lnTo>
                  <a:pt y="3126246" x="359114"/>
                </a:lnTo>
                <a:lnTo>
                  <a:pt y="2173718" x="880116"/>
                </a:lnTo>
                <a:lnTo>
                  <a:pt y="1449145" x="49768"/>
                </a:lnTo>
                <a:lnTo>
                  <a:pt y="480334" x="562630"/>
                </a:lnTo>
                <a:lnTo>
                  <a:pt y="0" x="924"/>
                </a:lnTo>
                <a:close/>
              </a:path>
            </a:pathLst>
          </a:custGeom>
          <a:solidFill>
            <a:srgbClr val="A5BDC0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3" name="Shape 23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>
                <a:solidFill>
                  <a:srgbClr val="A64128"/>
                </a:solidFill>
              </a:defRPr>
            </a:lvl1pPr>
            <a:lvl2pPr>
              <a:defRPr>
                <a:solidFill>
                  <a:srgbClr val="A64128"/>
                </a:solidFill>
              </a:defRPr>
            </a:lvl2pPr>
            <a:lvl3pPr>
              <a:defRPr>
                <a:solidFill>
                  <a:srgbClr val="A64128"/>
                </a:solidFill>
              </a:defRPr>
            </a:lvl3pPr>
            <a:lvl4pPr>
              <a:defRPr>
                <a:solidFill>
                  <a:srgbClr val="A64128"/>
                </a:solidFill>
              </a:defRPr>
            </a:lvl4pPr>
            <a:lvl5pPr>
              <a:defRPr>
                <a:solidFill>
                  <a:srgbClr val="A64128"/>
                </a:solidFill>
              </a:defRPr>
            </a:lvl5pPr>
            <a:lvl6pPr>
              <a:defRPr>
                <a:solidFill>
                  <a:srgbClr val="A64128"/>
                </a:solidFill>
              </a:defRPr>
            </a:lvl6pPr>
            <a:lvl7pPr>
              <a:defRPr>
                <a:solidFill>
                  <a:srgbClr val="A64128"/>
                </a:solidFill>
              </a:defRPr>
            </a:lvl7pPr>
            <a:lvl8pPr>
              <a:defRPr>
                <a:solidFill>
                  <a:srgbClr val="A64128"/>
                </a:solidFill>
              </a:defRPr>
            </a:lvl8pPr>
            <a:lvl9pPr>
              <a:defRPr>
                <a:solidFill>
                  <a:srgbClr val="A64128"/>
                </a:solidFill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6" name="Shape 2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" name="Shape 2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/>
        </p:txBody>
      </p:sp>
      <p:sp>
        <p:nvSpPr>
          <p:cNvPr id="28" name="Shape 28"/>
          <p:cNvSpPr/>
          <p:nvPr/>
        </p:nvSpPr>
        <p:spPr>
          <a:xfrm rot="-5400000">
            <a:off y="2431398" x="6431898"/>
            <a:ext cy="4519896" cx="904306"/>
          </a:xfrm>
          <a:custGeom>
            <a:pathLst>
              <a:path w="1205742" extrusionOk="0" h="4519897">
                <a:moveTo>
                  <a:pt y="0" x="924"/>
                </a:moveTo>
                <a:cubicBezTo>
                  <a:pt y="1497993" x="6351"/>
                  <a:pt y="3021904" x="-3772"/>
                  <a:pt y="4519897" x="1655"/>
                </a:cubicBezTo>
                <a:lnTo>
                  <a:pt y="4518403" x="831272"/>
                </a:lnTo>
                <a:lnTo>
                  <a:pt y="3850819" x="1205742"/>
                </a:lnTo>
                <a:lnTo>
                  <a:pt y="3126246" x="359114"/>
                </a:lnTo>
                <a:lnTo>
                  <a:pt y="2173718" x="880116"/>
                </a:lnTo>
                <a:lnTo>
                  <a:pt y="1449145" x="49768"/>
                </a:lnTo>
                <a:lnTo>
                  <a:pt y="480334" x="562630"/>
                </a:lnTo>
                <a:lnTo>
                  <a:pt y="0" x="924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9" name="Shape 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" name="Shape 30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indent="-171450" marL="28575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31" name="Shape 31"/>
          <p:cNvSpPr/>
          <p:nvPr/>
        </p:nvSpPr>
        <p:spPr>
          <a:xfrm rot="10800000">
            <a:off y="0" x="7938258"/>
            <a:ext cy="3389922" cx="1205741"/>
          </a:xfrm>
          <a:custGeom>
            <a:pathLst>
              <a:path w="1205742" extrusionOk="0" h="4519897">
                <a:moveTo>
                  <a:pt y="0" x="924"/>
                </a:moveTo>
                <a:cubicBezTo>
                  <a:pt y="1497993" x="6351"/>
                  <a:pt y="3021904" x="-3772"/>
                  <a:pt y="4519897" x="1655"/>
                </a:cubicBezTo>
                <a:lnTo>
                  <a:pt y="4518403" x="831272"/>
                </a:lnTo>
                <a:lnTo>
                  <a:pt y="3850819" x="1205742"/>
                </a:lnTo>
                <a:lnTo>
                  <a:pt y="3126246" x="359114"/>
                </a:lnTo>
                <a:lnTo>
                  <a:pt y="2173718" x="880116"/>
                </a:lnTo>
                <a:lnTo>
                  <a:pt y="1449145" x="49768"/>
                </a:lnTo>
                <a:lnTo>
                  <a:pt y="480334" x="562630"/>
                </a:lnTo>
                <a:lnTo>
                  <a:pt y="0" x="924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2" name="Shape 32"/>
          <p:cNvSpPr/>
          <p:nvPr/>
        </p:nvSpPr>
        <p:spPr>
          <a:xfrm rot="5400000">
            <a:off y="-1807795" x="1807794"/>
            <a:ext cy="4519896" cx="904306"/>
          </a:xfrm>
          <a:custGeom>
            <a:pathLst>
              <a:path w="1205742" extrusionOk="0" h="4519897">
                <a:moveTo>
                  <a:pt y="0" x="924"/>
                </a:moveTo>
                <a:cubicBezTo>
                  <a:pt y="1497993" x="6351"/>
                  <a:pt y="3021904" x="-3772"/>
                  <a:pt y="4519897" x="1655"/>
                </a:cubicBezTo>
                <a:lnTo>
                  <a:pt y="4518403" x="831272"/>
                </a:lnTo>
                <a:lnTo>
                  <a:pt y="3850819" x="1205742"/>
                </a:lnTo>
                <a:lnTo>
                  <a:pt y="3126246" x="359114"/>
                </a:lnTo>
                <a:lnTo>
                  <a:pt y="2173718" x="880116"/>
                </a:lnTo>
                <a:lnTo>
                  <a:pt y="1449145" x="49768"/>
                </a:lnTo>
                <a:lnTo>
                  <a:pt y="480334" x="562630"/>
                </a:lnTo>
                <a:lnTo>
                  <a:pt y="0" x="924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33" name="Shape 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4" name="Shape 34"/>
          <p:cNvSpPr/>
          <p:nvPr/>
        </p:nvSpPr>
        <p:spPr>
          <a:xfrm rot="-5400000">
            <a:off y="2431398" x="6431898"/>
            <a:ext cy="4519896" cx="904306"/>
          </a:xfrm>
          <a:custGeom>
            <a:pathLst>
              <a:path w="1205742" extrusionOk="0" h="4519897">
                <a:moveTo>
                  <a:pt y="0" x="924"/>
                </a:moveTo>
                <a:cubicBezTo>
                  <a:pt y="1497993" x="6351"/>
                  <a:pt y="3021904" x="-3772"/>
                  <a:pt y="4519897" x="1655"/>
                </a:cubicBezTo>
                <a:lnTo>
                  <a:pt y="4518403" x="831272"/>
                </a:lnTo>
                <a:lnTo>
                  <a:pt y="3850819" x="1205742"/>
                </a:lnTo>
                <a:lnTo>
                  <a:pt y="3126246" x="359114"/>
                </a:lnTo>
                <a:lnTo>
                  <a:pt y="2173718" x="880116"/>
                </a:lnTo>
                <a:lnTo>
                  <a:pt y="1449145" x="49768"/>
                </a:lnTo>
                <a:lnTo>
                  <a:pt y="480334" x="562630"/>
                </a:lnTo>
                <a:lnTo>
                  <a:pt y="0" x="924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3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/>
          <p:nvPr/>
        </p:nvSpPr>
        <p:spPr>
          <a:xfrm>
            <a:off y="1753577" x="0"/>
            <a:ext cy="3389922" cx="1205741"/>
          </a:xfrm>
          <a:custGeom>
            <a:pathLst>
              <a:path w="1205742" extrusionOk="0" h="4519897">
                <a:moveTo>
                  <a:pt y="0" x="924"/>
                </a:moveTo>
                <a:cubicBezTo>
                  <a:pt y="1497993" x="6351"/>
                  <a:pt y="3021904" x="-3772"/>
                  <a:pt y="4519897" x="1655"/>
                </a:cubicBezTo>
                <a:lnTo>
                  <a:pt y="4518403" x="831272"/>
                </a:lnTo>
                <a:lnTo>
                  <a:pt y="3850819" x="1205742"/>
                </a:lnTo>
                <a:lnTo>
                  <a:pt y="3126246" x="359114"/>
                </a:lnTo>
                <a:lnTo>
                  <a:pt y="2173718" x="880116"/>
                </a:lnTo>
                <a:lnTo>
                  <a:pt y="1449145" x="49768"/>
                </a:lnTo>
                <a:lnTo>
                  <a:pt y="480334" x="562630"/>
                </a:lnTo>
                <a:lnTo>
                  <a:pt y="0" x="924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6" name="Shape 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marL="0"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228600" marL="0"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228600" marL="0"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228600" marL="0"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228600" marL="0"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28600" marL="0"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28600" marL="0"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28600" marL="0"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28600" marL="0"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indent="-152400" marL="342900">
              <a:spcBef>
                <a:spcPts val="600"/>
              </a:spcBef>
              <a:buClr>
                <a:schemeClr val="dk2"/>
              </a:buClr>
              <a:buSzPct val="100000"/>
              <a:buFont typeface="Trebuchet MS"/>
              <a:defRPr sz="3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33350" marL="742950">
              <a:spcBef>
                <a:spcPts val="480"/>
              </a:spcBef>
              <a:buClr>
                <a:schemeClr val="dk2"/>
              </a:buClr>
              <a:buSzPct val="100000"/>
              <a:buFont typeface="Trebuchet MS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76200" marL="1143000">
              <a:spcBef>
                <a:spcPts val="480"/>
              </a:spcBef>
              <a:buClr>
                <a:schemeClr val="dk2"/>
              </a:buClr>
              <a:buSzPct val="100000"/>
              <a:buFont typeface="Trebuchet MS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14300" marL="1600200"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14300" marL="2057400"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114300" marL="2514600"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14300" marL="2971800"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114300" marL="3429000"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14300" marL="3886200"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3.xml" Type="http://schemas.openxmlformats.org/officeDocument/2006/relationships/slideLayout" Id="rId1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3.xml" Type="http://schemas.openxmlformats.org/officeDocument/2006/relationships/slideLayout" Id="rId1"/></Relationships>
</file>

<file path=ppt/slides/_rels/slide12.xml.rels><?xml version="1.0" encoding="UTF-8" standalone="yes"?><Relationships xmlns="http://schemas.openxmlformats.org/package/2006/relationships"><Relationship Target="../notesSlides/notesSlide12.xml" Type="http://schemas.openxmlformats.org/officeDocument/2006/relationships/notesSlide" Id="rId2"/><Relationship Target="../slideLayouts/slideLayout3.xml" Type="http://schemas.openxmlformats.org/officeDocument/2006/relationships/slideLayout" Id="rId1"/></Relationships>
</file>

<file path=ppt/slides/_rels/slide13.xml.rels><?xml version="1.0" encoding="UTF-8" standalone="yes"?><Relationships xmlns="http://schemas.openxmlformats.org/package/2006/relationships"><Relationship Target="../notesSlides/notesSlide13.xml" Type="http://schemas.openxmlformats.org/officeDocument/2006/relationships/notesSlide" Id="rId2"/><Relationship Target="../slideLayouts/slideLayout4.xml" Type="http://schemas.openxmlformats.org/officeDocument/2006/relationships/slideLayout" Id="rId1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6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6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6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6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6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6.xml" Type="http://schemas.openxmlformats.org/officeDocument/2006/relationships/slideLayout" Id="rId1"/><Relationship Target="../media/image01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5" name="Shape 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6" name="Shape 36"/>
          <p:cNvSpPr txBox="1"/>
          <p:nvPr>
            <p:ph type="ctrTitle"/>
          </p:nvPr>
        </p:nvSpPr>
        <p:spPr>
          <a:xfrm>
            <a:off y="5" x="461025"/>
            <a:ext cy="1688099" cx="52587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ru"/>
              <a:t>Системы счисления</a:t>
            </a:r>
          </a:p>
        </p:txBody>
      </p:sp>
      <p:pic>
        <p:nvPicPr>
          <p:cNvPr id="37" name="Shape 3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871175" x="978075"/>
            <a:ext cy="2503950" cx="410807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8" name="Shape 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9" name="Shape 8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ru"/>
              <a:t>Группа1</a:t>
            </a:r>
            <a:r>
              <a:rPr sz="2400" lang="ru"/>
              <a:t> Двоичная система счисления</a:t>
            </a:r>
          </a:p>
        </p:txBody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91" name="Shape 91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5" name="Shape 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ru"/>
              <a:t>Группа2 </a:t>
            </a:r>
            <a:r>
              <a:rPr sz="2400" lang="ru"/>
              <a:t>Восьмеричная система счисления</a:t>
            </a:r>
          </a:p>
        </p:txBody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98" name="Shape 98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2" name="Shape 1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ru"/>
              <a:t>Группа3 </a:t>
            </a:r>
            <a:r>
              <a:rPr sz="2400" lang="ru"/>
              <a:t>Шестнадцатеричная система счисления</a:t>
            </a:r>
            <a:r>
              <a:rPr lang="ru"/>
              <a:t> </a:t>
            </a:r>
          </a:p>
        </p:txBody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  <p:sp>
        <p:nvSpPr>
          <p:cNvPr id="105" name="Shape 105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109" name="Shape 1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aphicFrame>
        <p:nvGraphicFramePr>
          <p:cNvPr id="110" name="Shape 110"/>
          <p:cNvGraphicFramePr/>
          <p:nvPr/>
        </p:nvGraphicFramePr>
        <p:xfrm>
          <a:off y="1490325" x="278925"/>
          <a:ext cy="3000000" cx="3000000"/>
        </p:xfrm>
        <a:graphic>
          <a:graphicData uri="http://schemas.openxmlformats.org/drawingml/2006/table">
            <a:tbl>
              <a:tblPr>
                <a:noFill/>
                <a:tableStyleId>{F66F74BF-9F97-4E66-8DB6-D351A6F303E5}</a:tableStyleId>
              </a:tblPr>
              <a:tblGrid>
                <a:gridCol w="1232375"/>
                <a:gridCol w="3076450"/>
                <a:gridCol w="1752625"/>
                <a:gridCol w="1243200"/>
                <a:gridCol w="1382800"/>
              </a:tblGrid>
              <a:tr h="1208150">
                <a:tc>
                  <a:txBody>
                    <a:bodyPr>
                      <a:noAutofit/>
                    </a:bodyPr>
                    <a:lstStyle/>
                    <a:p>
                      <a:pPr algn="ctr" rtl="0">
                        <a:lnSpc>
                          <a:spcPct val="115000"/>
                        </a:lnSpc>
                        <a:buNone/>
                      </a:pPr>
                      <a:r>
                        <a:rPr sz="2400" lang="ru"/>
                        <a:t>Группа</a:t>
                      </a:r>
                    </a:p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15000"/>
                        </a:lnSpc>
                        <a:buNone/>
                      </a:pPr>
                      <a:r>
                        <a:rPr sz="2400" lang="ru"/>
                        <a:t>Название</a:t>
                      </a:r>
                    </a:p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15000"/>
                        </a:lnSpc>
                        <a:buNone/>
                      </a:pPr>
                      <a:r>
                        <a:rPr sz="2400" lang="ru"/>
                        <a:t>Основание</a:t>
                      </a:r>
                    </a:p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15000"/>
                        </a:lnSpc>
                        <a:buNone/>
                      </a:pPr>
                      <a:r>
                        <a:rPr sz="2400" lang="ru"/>
                        <a:t>Цифры</a:t>
                      </a:r>
                    </a:p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15000"/>
                        </a:lnSpc>
                        <a:buNone/>
                      </a:pPr>
                      <a:r>
                        <a:rPr sz="2400" lang="ru"/>
                        <a:t>Пример</a:t>
                      </a:r>
                    </a:p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</a:tr>
              <a:tr h="675925">
                <a:tc>
                  <a:txBody>
                    <a:bodyPr>
                      <a:noAutofit/>
                    </a:bodyPr>
                    <a:lstStyle/>
                    <a:p>
                      <a:pPr rtl="0">
                        <a:lnSpc>
                          <a:spcPct val="115000"/>
                        </a:lnSpc>
                        <a:buNone/>
                      </a:pPr>
                      <a:r>
                        <a:rPr sz="2400" lang="ru"/>
                        <a:t>1</a:t>
                      </a:r>
                    </a:p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rtl="0" lvl="0">
                        <a:lnSpc>
                          <a:spcPct val="115000"/>
                        </a:lnSpc>
                        <a:buNone/>
                      </a:pPr>
                      <a:r>
                        <a:rPr sz="2400" lang="ru"/>
                        <a:t>Двоичная</a:t>
                      </a:r>
                    </a:p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</a:tr>
              <a:tr h="721100">
                <a:tc>
                  <a:txBody>
                    <a:bodyPr>
                      <a:noAutofit/>
                    </a:bodyPr>
                    <a:lstStyle/>
                    <a:p>
                      <a:pPr rtl="0">
                        <a:lnSpc>
                          <a:spcPct val="115000"/>
                        </a:lnSpc>
                        <a:buNone/>
                      </a:pPr>
                      <a:r>
                        <a:rPr sz="2400" lang="ru"/>
                        <a:t>2</a:t>
                      </a:r>
                    </a:p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rtl="0" lvl="0">
                        <a:lnSpc>
                          <a:spcPct val="115000"/>
                        </a:lnSpc>
                        <a:buNone/>
                      </a:pPr>
                      <a:r>
                        <a:rPr sz="2400" lang="ru"/>
                        <a:t>Восьмеричная</a:t>
                      </a:r>
                    </a:p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</a:tr>
              <a:tr h="690325">
                <a:tc>
                  <a:txBody>
                    <a:bodyPr>
                      <a:noAutofit/>
                    </a:bodyPr>
                    <a:lstStyle/>
                    <a:p>
                      <a:pPr rtl="0">
                        <a:lnSpc>
                          <a:spcPct val="115000"/>
                        </a:lnSpc>
                        <a:buNone/>
                      </a:pPr>
                      <a:r>
                        <a:rPr sz="2400" lang="ru"/>
                        <a:t>3</a:t>
                      </a:r>
                    </a:p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l" rtl="0" lvl="0">
                        <a:lnSpc>
                          <a:spcPct val="115000"/>
                        </a:lnSpc>
                        <a:buNone/>
                      </a:pPr>
                      <a:r>
                        <a:rPr sz="2400" lang="ru"/>
                        <a:t>Шестнадцатеричная</a:t>
                      </a:r>
                    </a:p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/>
                  </a:txBody>
                  <a:tcPr marR="91425" marB="91425" marT="91425" marL="91425">
                    <a:lnL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19050" cap="flat">
                      <a:solidFill>
                        <a:srgbClr val="000000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sp>
        <p:nvSpPr>
          <p:cNvPr id="111" name="Shape 11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ru"/>
              <a:t>Заполнить таблицу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1" name="Shape 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2" name="Shape 4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buNone/>
            </a:pPr>
            <a:r>
              <a:rPr lang="ru"/>
              <a:t>Система счисления - это</a:t>
            </a:r>
          </a:p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y="1200150" x="809725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 rtl="0" lvl="0">
              <a:lnSpc>
                <a:spcPct val="115000"/>
              </a:lnSpc>
              <a:spcBef>
                <a:spcPts val="2400"/>
              </a:spcBef>
              <a:buClr>
                <a:srgbClr val="000000"/>
              </a:buClr>
              <a:buSzPct val="27500"/>
              <a:buFont typeface="Arial"/>
              <a:buNone/>
            </a:pPr>
            <a:r>
              <a:rPr sz="4000" lang="ru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совокупность примеров и правил для обозначения и именования чисел.</a:t>
            </a:r>
          </a:p>
          <a:p>
            <a:r>
              <a:t/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7" name="Shape 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8" name="Shape 48"/>
          <p:cNvSpPr/>
          <p:nvPr/>
        </p:nvSpPr>
        <p:spPr>
          <a:xfrm>
            <a:off y="1563850" x="677975"/>
            <a:ext cy="1229399" cx="3299399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>
            <a:pPr algn="ctr">
              <a:buNone/>
            </a:pPr>
            <a:r>
              <a:rPr b="1" sz="3600" lang="ru">
                <a:latin typeface="Times New Roman"/>
                <a:ea typeface="Times New Roman"/>
                <a:cs typeface="Times New Roman"/>
                <a:sym typeface="Times New Roman"/>
              </a:rPr>
              <a:t>Позиционные</a:t>
            </a:r>
          </a:p>
        </p:txBody>
      </p:sp>
      <p:sp>
        <p:nvSpPr>
          <p:cNvPr id="49" name="Shape 49"/>
          <p:cNvSpPr/>
          <p:nvPr/>
        </p:nvSpPr>
        <p:spPr>
          <a:xfrm>
            <a:off y="1563850" x="4754800"/>
            <a:ext cy="1229399" cx="3733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>
            <a:pPr algn="ctr">
              <a:buNone/>
            </a:pPr>
            <a:r>
              <a:rPr b="1" sz="3000" lang="ru"/>
              <a:t>Непозиционные</a:t>
            </a:r>
          </a:p>
        </p:txBody>
      </p:sp>
      <p:sp>
        <p:nvSpPr>
          <p:cNvPr id="50" name="Shape 50"/>
          <p:cNvSpPr txBox="1"/>
          <p:nvPr>
            <p:ph type="ctrTitle"/>
          </p:nvPr>
        </p:nvSpPr>
        <p:spPr>
          <a:xfrm>
            <a:off y="135575" x="1039525"/>
            <a:ext cy="784200" cx="6806699"/>
          </a:xfrm>
          <a:prstGeom prst="rect">
            <a:avLst/>
          </a:prstGeom>
          <a:solidFill>
            <a:srgbClr val="EAD1DC"/>
          </a:solidFill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buNone/>
            </a:pPr>
            <a:r>
              <a:rPr sz="4800" lang="ru">
                <a:latin typeface="Times New Roman"/>
                <a:ea typeface="Times New Roman"/>
                <a:cs typeface="Times New Roman"/>
                <a:sym typeface="Times New Roman"/>
              </a:rPr>
              <a:t>Системы счисления</a:t>
            </a:r>
          </a:p>
        </p:txBody>
      </p:sp>
      <p:sp>
        <p:nvSpPr>
          <p:cNvPr id="51" name="Shape 51"/>
          <p:cNvSpPr/>
          <p:nvPr/>
        </p:nvSpPr>
        <p:spPr>
          <a:xfrm>
            <a:off y="949150" x="2223725"/>
            <a:ext cy="614699" cx="379799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/>
        </p:txBody>
      </p:sp>
      <p:sp>
        <p:nvSpPr>
          <p:cNvPr id="52" name="Shape 52"/>
          <p:cNvSpPr/>
          <p:nvPr/>
        </p:nvSpPr>
        <p:spPr>
          <a:xfrm>
            <a:off y="934462" x="6029375"/>
            <a:ext cy="614699" cx="379799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/>
        </p:txBody>
      </p:sp>
      <p:sp>
        <p:nvSpPr>
          <p:cNvPr id="53" name="Shape 53"/>
          <p:cNvSpPr/>
          <p:nvPr/>
        </p:nvSpPr>
        <p:spPr>
          <a:xfrm>
            <a:off y="2793250" x="786450"/>
            <a:ext cy="1943400" cx="2955900"/>
          </a:xfrm>
          <a:prstGeom prst="doubleWave">
            <a:avLst>
              <a:gd fmla="val 6250" name="adj1"/>
              <a:gd fmla="val 0" name="adj2"/>
            </a:avLst>
          </a:prstGeom>
          <a:solidFill>
            <a:srgbClr val="FFFFFF"/>
          </a:solidFill>
          <a:ln w="19050" cap="flat">
            <a:solidFill>
              <a:schemeClr val="dk2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lnSpc>
                <a:spcPct val="115000"/>
              </a:lnSpc>
              <a:spcBef>
                <a:spcPts val="120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b="1" lang="ru">
                <a:latin typeface="Times New Roman"/>
                <a:ea typeface="Times New Roman"/>
                <a:cs typeface="Times New Roman"/>
                <a:sym typeface="Times New Roman"/>
              </a:rPr>
              <a:t>Количественные значения символов, используемых для записи чисел, зависит от их положения (места,) в коде числа</a:t>
            </a:r>
          </a:p>
          <a:p>
            <a:r>
              <a:t/>
            </a:r>
          </a:p>
        </p:txBody>
      </p:sp>
      <p:sp>
        <p:nvSpPr>
          <p:cNvPr id="54" name="Shape 54"/>
          <p:cNvSpPr/>
          <p:nvPr/>
        </p:nvSpPr>
        <p:spPr>
          <a:xfrm>
            <a:off y="2793250" x="4863275"/>
            <a:ext cy="1880099" cx="3624599"/>
          </a:xfrm>
          <a:prstGeom prst="doubleWave">
            <a:avLst>
              <a:gd fmla="val 6250" name="adj1"/>
              <a:gd fmla="val 0" name="adj2"/>
            </a:avLst>
          </a:prstGeom>
          <a:solidFill>
            <a:srgbClr val="FFFFFF"/>
          </a:solidFill>
          <a:ln w="19050" cap="flat">
            <a:solidFill>
              <a:schemeClr val="dk2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lnSpc>
                <a:spcPct val="115000"/>
              </a:lnSpc>
              <a:spcBef>
                <a:spcPts val="1200"/>
              </a:spcBef>
              <a:buClr>
                <a:srgbClr val="000000"/>
              </a:buClr>
              <a:buSzPct val="78571"/>
              <a:buFont typeface="Arial"/>
              <a:buNone/>
            </a:pPr>
            <a:r>
              <a:rPr b="1" lang="ru"/>
              <a:t>Количественные значения символов, используемых для записи чисел, не зависит от их положения (места,) в коде числа</a:t>
            </a:r>
          </a:p>
          <a:p>
            <a:r>
              <a:t/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59" name="Shape 5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329950" x="1480987"/>
            <a:ext cy="4483600" cx="600122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" name="Shape 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64" name="Shape 6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35862" x="1144600"/>
            <a:ext cy="5071774" cx="68548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8" name="Shape 6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69" name="Shape 6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0" x="1229374"/>
            <a:ext cy="5143500" cx="687462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" name="Shape 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74" name="Shape 7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0" x="1234625"/>
            <a:ext cy="5143499" cx="681242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79" name="Shape 7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8200" x="1310750"/>
            <a:ext cy="5087075" cx="678802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84" name="Shape 8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0" x="1292675"/>
            <a:ext cy="5143498" cx="701379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estern">
  <a:themeElements>
    <a:clrScheme name="Custom 424">
      <a:dk1>
        <a:srgbClr val="B0271C"/>
      </a:dk1>
      <a:lt1>
        <a:srgbClr val="FFE8BB"/>
      </a:lt1>
      <a:dk2>
        <a:srgbClr val="374252"/>
      </a:dk2>
      <a:lt2>
        <a:srgbClr val="A5BDC0"/>
      </a:lt2>
      <a:accent1>
        <a:srgbClr val="C0974D"/>
      </a:accent1>
      <a:accent2>
        <a:srgbClr val="E49C5F"/>
      </a:accent2>
      <a:accent3>
        <a:srgbClr val="5D7372"/>
      </a:accent3>
      <a:accent4>
        <a:srgbClr val="B92C00"/>
      </a:accent4>
      <a:accent5>
        <a:srgbClr val="804000"/>
      </a:accent5>
      <a:accent6>
        <a:srgbClr val="A49D80"/>
      </a:accent6>
      <a:hlink>
        <a:srgbClr val="B0271C"/>
      </a:hlink>
      <a:folHlink>
        <a:srgbClr val="5B5F6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