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89" autoAdjust="0"/>
  </p:normalViewPr>
  <p:slideViewPr>
    <p:cSldViewPr>
      <p:cViewPr varScale="1">
        <p:scale>
          <a:sx n="72" d="100"/>
          <a:sy n="72" d="100"/>
        </p:scale>
        <p:origin x="-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9B715-F741-4AAA-9D65-7DB3607DDFCB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4E4F-773D-41C0-9BCF-4CD490442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4E4F-773D-41C0-9BCF-4CD4904421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E25B-6A98-41F1-9AE1-7A65867CC7A2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BC30-920F-4F54-9A70-9B9C7BED4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oc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4678" y="1285860"/>
            <a:ext cx="3214710" cy="1652193"/>
          </a:xfrm>
          <a:prstGeom prst="rect">
            <a:avLst/>
          </a:prstGeo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Презентация  к уроку  </a:t>
            </a:r>
            <a:r>
              <a:rPr lang="ru-RU" sz="2000" dirty="0" smtClean="0"/>
              <a:t>английского языка  в 11 классе                                         «</a:t>
            </a:r>
            <a:r>
              <a:rPr lang="en-US" sz="2000" dirty="0" smtClean="0"/>
              <a:t>How beautiful the world is!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Picture 6" descr="2007-8-3-16-55-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4804">
            <a:off x="1406195" y="3612230"/>
            <a:ext cx="2213050" cy="1677840"/>
          </a:xfrm>
          <a:prstGeom prst="rect">
            <a:avLst/>
          </a:prstGeom>
          <a:noFill/>
        </p:spPr>
      </p:pic>
      <p:pic>
        <p:nvPicPr>
          <p:cNvPr id="8" name="Picture 7" descr="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7145">
            <a:off x="5827647" y="3437577"/>
            <a:ext cx="1544920" cy="128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очи 06.11.2010\DSC_4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1857388" cy="255741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Beautiful nature of the Northern Caucasus</a:t>
            </a:r>
            <a:endParaRPr lang="ru-RU" sz="1800" dirty="0"/>
          </a:p>
        </p:txBody>
      </p:sp>
      <p:pic>
        <p:nvPicPr>
          <p:cNvPr id="1027" name="Picture 3" descr="F:\Сочи 06.11.2010\DSC_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1928826" cy="246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очи 06.11.2010\DSC_4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357"/>
            <a:ext cx="2928958" cy="19027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397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International airport  in Sochi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_128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4765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59220">
            <a:off x="412361" y="1232508"/>
            <a:ext cx="1368428" cy="118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8566">
            <a:off x="161497" y="4520490"/>
            <a:ext cx="1104455" cy="9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01955">
            <a:off x="6284950" y="1156942"/>
            <a:ext cx="1250498" cy="10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06439">
            <a:off x="6409123" y="4185759"/>
            <a:ext cx="1321254" cy="10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winter season attracts sportsmen to the </a:t>
            </a:r>
            <a:r>
              <a:rPr lang="en-US" sz="2000" dirty="0" err="1" smtClean="0"/>
              <a:t>Krasnaya</a:t>
            </a:r>
            <a:r>
              <a:rPr lang="en-US" sz="2000" dirty="0" smtClean="0"/>
              <a:t> </a:t>
            </a:r>
            <a:r>
              <a:rPr lang="en-US" sz="2000" dirty="0" err="1" smtClean="0"/>
              <a:t>Polyana</a:t>
            </a:r>
            <a:r>
              <a:rPr lang="en-US" sz="2000" dirty="0" smtClean="0"/>
              <a:t> resort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очи 06.11.2010\DSC_4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357422" cy="1510228"/>
          </a:xfrm>
          <a:prstGeom prst="rect">
            <a:avLst/>
          </a:prstGeom>
          <a:noFill/>
        </p:spPr>
      </p:pic>
      <p:pic>
        <p:nvPicPr>
          <p:cNvPr id="3075" name="Picture 3" descr="F:\Сочи 06.11.2010\DSC_4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663">
            <a:off x="5870359" y="3406877"/>
            <a:ext cx="1848031" cy="1806035"/>
          </a:xfrm>
          <a:prstGeom prst="rect">
            <a:avLst/>
          </a:prstGeom>
          <a:noFill/>
        </p:spPr>
      </p:pic>
      <p:pic>
        <p:nvPicPr>
          <p:cNvPr id="3076" name="Picture 4" descr="F:\Сочи 06.11.2010\DSC_4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9146">
            <a:off x="398722" y="3675086"/>
            <a:ext cx="1795292" cy="160829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is  sunshine   and   greenery  all year round in Sochi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очи 06.11.2010\DSC_4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1643074" cy="20022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warm sea to snow-capped mountains</a:t>
            </a:r>
            <a:endParaRPr lang="ru-RU" sz="2400" dirty="0"/>
          </a:p>
        </p:txBody>
      </p:sp>
      <p:pic>
        <p:nvPicPr>
          <p:cNvPr id="5123" name="Picture 3" descr="F:\Сочи 06.11.2010\DSC_4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02" y="1214422"/>
            <a:ext cx="1571700" cy="204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Новая папка (таня)-2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672" y="2400349"/>
            <a:ext cx="1741642" cy="18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4285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Sochi </a:t>
            </a:r>
            <a:r>
              <a:rPr lang="en-US" sz="1800" dirty="0"/>
              <a:t> </a:t>
            </a:r>
            <a:r>
              <a:rPr lang="en-US" sz="1800" dirty="0" smtClean="0"/>
              <a:t>a host-city  of the Winter Olympics - 2014</a:t>
            </a: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0439"/>
            <a:ext cx="192879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844" y="1000108"/>
            <a:ext cx="2424562" cy="1428760"/>
          </a:xfrm>
          <a:prstGeom prst="rect">
            <a:avLst/>
          </a:prstGeom>
          <a:noFill/>
          <a:ln/>
        </p:spPr>
      </p:pic>
      <p:pic>
        <p:nvPicPr>
          <p:cNvPr id="7" name="Picture 7" descr="О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2075" y="4648200"/>
            <a:ext cx="2302721" cy="12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_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071702" cy="179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Sochi will host guests from all over the world</a:t>
            </a:r>
            <a:endParaRPr lang="ru-RU" sz="2800" dirty="0"/>
          </a:p>
        </p:txBody>
      </p:sp>
      <p:pic>
        <p:nvPicPr>
          <p:cNvPr id="5" name="Picture 4" descr="imagesCAYB4N6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1142984"/>
            <a:ext cx="1679805" cy="1714512"/>
          </a:xfrm>
          <a:prstGeom prst="rect">
            <a:avLst/>
          </a:prstGeom>
          <a:noFill/>
          <a:ln/>
        </p:spPr>
      </p:pic>
      <p:pic>
        <p:nvPicPr>
          <p:cNvPr id="7" name="Рисунок 6" descr="C:\Documents and Settings\стрелкова.GSM76\Рабочий стол\Новая папка (таня)\гренобль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85776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000240"/>
            <a:ext cx="83311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Respect the life and the work of the countryside.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Help to keep all water clean.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Protect wildlife, plants and trees.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Don’t spoil the parks and gardens-don’t leave litter.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Don’t damage the Black Sea coasts.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Don’t take flowers and plants.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Put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your litter in the bin.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Ecological appeal to the guests of the 2014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Winter Olympics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137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 к уроку  английского языка  в 11 классе                                         «How beautiful the world is!» </vt:lpstr>
      <vt:lpstr>Beautiful nature of the Northern Caucasus</vt:lpstr>
      <vt:lpstr>International airport  in Sochi</vt:lpstr>
      <vt:lpstr>The winter season attracts sportsmen to the Krasnaya Polyana resort</vt:lpstr>
      <vt:lpstr>There is  sunshine   and   greenery  all year round in Sochi</vt:lpstr>
      <vt:lpstr>From warm sea to snow-capped mountains</vt:lpstr>
      <vt:lpstr>Sochi  a host-city  of the Winter Olympics - 2014</vt:lpstr>
      <vt:lpstr>Sochi will host guests from all over the world</vt:lpstr>
      <vt:lpstr>Ecological appeal to the guests of the 2014th Winter Olympics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23</cp:revision>
  <dcterms:created xsi:type="dcterms:W3CDTF">2010-11-18T18:03:27Z</dcterms:created>
  <dcterms:modified xsi:type="dcterms:W3CDTF">2013-05-04T21:40:43Z</dcterms:modified>
</cp:coreProperties>
</file>