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515A0-CE9F-467E-9252-B9011257435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8AA255B-74ED-4D38-A478-225F6AC3FAE6}">
      <dgm:prSet phldrT="[Текст]"/>
      <dgm:spPr/>
      <dgm:t>
        <a:bodyPr/>
        <a:lstStyle/>
        <a:p>
          <a:r>
            <a:rPr lang="ru-RU" dirty="0" smtClean="0"/>
            <a:t>ПРОЕКТ</a:t>
          </a:r>
          <a:endParaRPr lang="ru-RU" dirty="0"/>
        </a:p>
      </dgm:t>
    </dgm:pt>
    <dgm:pt modelId="{87321042-B05C-40B0-BE87-1A34A9AD6A1C}" type="parTrans" cxnId="{0A33B67D-28B7-4A86-9AE9-6C12B408FAED}">
      <dgm:prSet/>
      <dgm:spPr/>
      <dgm:t>
        <a:bodyPr/>
        <a:lstStyle/>
        <a:p>
          <a:endParaRPr lang="ru-RU"/>
        </a:p>
      </dgm:t>
    </dgm:pt>
    <dgm:pt modelId="{08DE9E85-E456-44BC-931B-9A4169CD8955}" type="sibTrans" cxnId="{0A33B67D-28B7-4A86-9AE9-6C12B408FAED}">
      <dgm:prSet/>
      <dgm:spPr/>
      <dgm:t>
        <a:bodyPr/>
        <a:lstStyle/>
        <a:p>
          <a:endParaRPr lang="ru-RU"/>
        </a:p>
      </dgm:t>
    </dgm:pt>
    <dgm:pt modelId="{064D5815-4B4B-4A0B-A789-5EFD485A4515}">
      <dgm:prSet phldrT="[Текст]"/>
      <dgm:spPr/>
      <dgm:t>
        <a:bodyPr/>
        <a:lstStyle/>
        <a:p>
          <a:r>
            <a:rPr lang="ru-RU" dirty="0" smtClean="0"/>
            <a:t>ЗАМЫСЕЛ</a:t>
          </a:r>
          <a:endParaRPr lang="ru-RU" dirty="0"/>
        </a:p>
      </dgm:t>
    </dgm:pt>
    <dgm:pt modelId="{7548FC04-1FF6-40BB-87FE-A253AE2E90E8}" type="parTrans" cxnId="{8580F3E0-3161-4C19-BBE4-843102AFCBC5}">
      <dgm:prSet/>
      <dgm:spPr/>
      <dgm:t>
        <a:bodyPr/>
        <a:lstStyle/>
        <a:p>
          <a:endParaRPr lang="ru-RU"/>
        </a:p>
      </dgm:t>
    </dgm:pt>
    <dgm:pt modelId="{0EF4F2C2-20C9-407C-AB77-40701A070661}" type="sibTrans" cxnId="{8580F3E0-3161-4C19-BBE4-843102AFCBC5}">
      <dgm:prSet/>
      <dgm:spPr/>
      <dgm:t>
        <a:bodyPr/>
        <a:lstStyle/>
        <a:p>
          <a:endParaRPr lang="ru-RU"/>
        </a:p>
      </dgm:t>
    </dgm:pt>
    <dgm:pt modelId="{65F390A4-C120-49A9-8ADA-F5C4EB34696A}">
      <dgm:prSet phldrT="[Текст]"/>
      <dgm:spPr/>
      <dgm:t>
        <a:bodyPr/>
        <a:lstStyle/>
        <a:p>
          <a:r>
            <a:rPr lang="ru-RU" dirty="0" smtClean="0"/>
            <a:t>РЕАЛИЗАЦИЯ</a:t>
          </a:r>
          <a:endParaRPr lang="ru-RU" dirty="0"/>
        </a:p>
      </dgm:t>
    </dgm:pt>
    <dgm:pt modelId="{F06B43A7-67B0-4BC4-B58E-6CCE026A95A6}" type="parTrans" cxnId="{3E7EEF5E-D707-453D-9C88-DBA86C534936}">
      <dgm:prSet/>
      <dgm:spPr/>
      <dgm:t>
        <a:bodyPr/>
        <a:lstStyle/>
        <a:p>
          <a:endParaRPr lang="ru-RU"/>
        </a:p>
      </dgm:t>
    </dgm:pt>
    <dgm:pt modelId="{DF184CEA-CD7F-4D57-ACAC-598A528FBDC2}" type="sibTrans" cxnId="{3E7EEF5E-D707-453D-9C88-DBA86C534936}">
      <dgm:prSet/>
      <dgm:spPr/>
      <dgm:t>
        <a:bodyPr/>
        <a:lstStyle/>
        <a:p>
          <a:endParaRPr lang="ru-RU"/>
        </a:p>
      </dgm:t>
    </dgm:pt>
    <dgm:pt modelId="{E3B0F63A-9410-46B9-8A85-31473AC51E64}">
      <dgm:prSet phldrT="[Текст]"/>
      <dgm:spPr/>
      <dgm:t>
        <a:bodyPr/>
        <a:lstStyle/>
        <a:p>
          <a:r>
            <a:rPr lang="ru-RU" dirty="0" smtClean="0"/>
            <a:t>РЕФЛЕКСИЯ</a:t>
          </a:r>
          <a:endParaRPr lang="ru-RU" dirty="0"/>
        </a:p>
      </dgm:t>
    </dgm:pt>
    <dgm:pt modelId="{3D934CD2-7DB8-467F-A96A-6F380FC7B907}" type="parTrans" cxnId="{D33A27F4-9B55-4642-BA95-84F988E4C825}">
      <dgm:prSet/>
      <dgm:spPr/>
      <dgm:t>
        <a:bodyPr/>
        <a:lstStyle/>
        <a:p>
          <a:endParaRPr lang="ru-RU"/>
        </a:p>
      </dgm:t>
    </dgm:pt>
    <dgm:pt modelId="{B9BE48F8-612F-4821-B122-619510981BDB}" type="sibTrans" cxnId="{D33A27F4-9B55-4642-BA95-84F988E4C825}">
      <dgm:prSet/>
      <dgm:spPr/>
      <dgm:t>
        <a:bodyPr/>
        <a:lstStyle/>
        <a:p>
          <a:endParaRPr lang="ru-RU"/>
        </a:p>
      </dgm:t>
    </dgm:pt>
    <dgm:pt modelId="{217523A2-2B09-4FBC-825F-4A5673BCFE05}" type="pres">
      <dgm:prSet presAssocID="{14D515A0-CE9F-467E-9252-B9011257435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253CA2-9A5F-49FF-A36F-926F6D456C3B}" type="pres">
      <dgm:prSet presAssocID="{F8AA255B-74ED-4D38-A478-225F6AC3FAE6}" presName="root1" presStyleCnt="0"/>
      <dgm:spPr/>
    </dgm:pt>
    <dgm:pt modelId="{7547DF61-2C8D-4452-87DB-E4BE4847AAFD}" type="pres">
      <dgm:prSet presAssocID="{F8AA255B-74ED-4D38-A478-225F6AC3FAE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81A534-8997-427E-8254-DAC3144EDF77}" type="pres">
      <dgm:prSet presAssocID="{F8AA255B-74ED-4D38-A478-225F6AC3FAE6}" presName="level2hierChild" presStyleCnt="0"/>
      <dgm:spPr/>
    </dgm:pt>
    <dgm:pt modelId="{46733886-7677-4BE5-9157-8819F7A801B6}" type="pres">
      <dgm:prSet presAssocID="{7548FC04-1FF6-40BB-87FE-A253AE2E90E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5DE6CCB-35A4-4B63-AA6A-06B0EB0D0A93}" type="pres">
      <dgm:prSet presAssocID="{7548FC04-1FF6-40BB-87FE-A253AE2E90E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783CA99-807A-4E2A-BCA2-0F24DAE50955}" type="pres">
      <dgm:prSet presAssocID="{064D5815-4B4B-4A0B-A789-5EFD485A4515}" presName="root2" presStyleCnt="0"/>
      <dgm:spPr/>
    </dgm:pt>
    <dgm:pt modelId="{2368FBD8-72E9-471D-9701-E80997FCB50C}" type="pres">
      <dgm:prSet presAssocID="{064D5815-4B4B-4A0B-A789-5EFD485A451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2A72B3-E822-4479-86B4-A115D5026FF4}" type="pres">
      <dgm:prSet presAssocID="{064D5815-4B4B-4A0B-A789-5EFD485A4515}" presName="level3hierChild" presStyleCnt="0"/>
      <dgm:spPr/>
    </dgm:pt>
    <dgm:pt modelId="{43C2A892-6BA8-4E07-8E67-3C8605835687}" type="pres">
      <dgm:prSet presAssocID="{F06B43A7-67B0-4BC4-B58E-6CCE026A95A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116ABA5-19C5-4EC6-A8BE-C5260CE741F1}" type="pres">
      <dgm:prSet presAssocID="{F06B43A7-67B0-4BC4-B58E-6CCE026A95A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1AB79BD-DA67-4C71-AC38-3E429E781A82}" type="pres">
      <dgm:prSet presAssocID="{65F390A4-C120-49A9-8ADA-F5C4EB34696A}" presName="root2" presStyleCnt="0"/>
      <dgm:spPr/>
    </dgm:pt>
    <dgm:pt modelId="{5248ACFE-A07D-4A48-A405-F0F73058ABDE}" type="pres">
      <dgm:prSet presAssocID="{65F390A4-C120-49A9-8ADA-F5C4EB34696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A92FAE-30EB-451B-A28C-7AAF9BBEDFC2}" type="pres">
      <dgm:prSet presAssocID="{65F390A4-C120-49A9-8ADA-F5C4EB34696A}" presName="level3hierChild" presStyleCnt="0"/>
      <dgm:spPr/>
    </dgm:pt>
    <dgm:pt modelId="{31FDB2B4-0B6F-4ABC-B24A-4B234D5C4D88}" type="pres">
      <dgm:prSet presAssocID="{3D934CD2-7DB8-467F-A96A-6F380FC7B90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794F16D-B3F9-4BC4-8CB3-89E7CCDA803D}" type="pres">
      <dgm:prSet presAssocID="{3D934CD2-7DB8-467F-A96A-6F380FC7B90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AE25F9D-6653-4CFE-BB77-6F3A5F41C816}" type="pres">
      <dgm:prSet presAssocID="{E3B0F63A-9410-46B9-8A85-31473AC51E64}" presName="root2" presStyleCnt="0"/>
      <dgm:spPr/>
    </dgm:pt>
    <dgm:pt modelId="{ADE19D39-3082-4F60-A166-90429635C867}" type="pres">
      <dgm:prSet presAssocID="{E3B0F63A-9410-46B9-8A85-31473AC51E6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D5F83D-8237-4278-A169-580ABDA65708}" type="pres">
      <dgm:prSet presAssocID="{E3B0F63A-9410-46B9-8A85-31473AC51E64}" presName="level3hierChild" presStyleCnt="0"/>
      <dgm:spPr/>
    </dgm:pt>
  </dgm:ptLst>
  <dgm:cxnLst>
    <dgm:cxn modelId="{B411FF73-8F2E-46E8-8516-340DC862D9D3}" type="presOf" srcId="{65F390A4-C120-49A9-8ADA-F5C4EB34696A}" destId="{5248ACFE-A07D-4A48-A405-F0F73058ABDE}" srcOrd="0" destOrd="0" presId="urn:microsoft.com/office/officeart/2008/layout/HorizontalMultiLevelHierarchy"/>
    <dgm:cxn modelId="{6510EF80-04CA-4595-9686-16708F87167F}" type="presOf" srcId="{F8AA255B-74ED-4D38-A478-225F6AC3FAE6}" destId="{7547DF61-2C8D-4452-87DB-E4BE4847AAFD}" srcOrd="0" destOrd="0" presId="urn:microsoft.com/office/officeart/2008/layout/HorizontalMultiLevelHierarchy"/>
    <dgm:cxn modelId="{B17A5453-322F-4D4E-B706-6E59C65A77E6}" type="presOf" srcId="{F06B43A7-67B0-4BC4-B58E-6CCE026A95A6}" destId="{E116ABA5-19C5-4EC6-A8BE-C5260CE741F1}" srcOrd="1" destOrd="0" presId="urn:microsoft.com/office/officeart/2008/layout/HorizontalMultiLevelHierarchy"/>
    <dgm:cxn modelId="{205ECF97-28C3-4E86-B9AD-3DDA196D734E}" type="presOf" srcId="{3D934CD2-7DB8-467F-A96A-6F380FC7B907}" destId="{31FDB2B4-0B6F-4ABC-B24A-4B234D5C4D88}" srcOrd="0" destOrd="0" presId="urn:microsoft.com/office/officeart/2008/layout/HorizontalMultiLevelHierarchy"/>
    <dgm:cxn modelId="{8580F3E0-3161-4C19-BBE4-843102AFCBC5}" srcId="{F8AA255B-74ED-4D38-A478-225F6AC3FAE6}" destId="{064D5815-4B4B-4A0B-A789-5EFD485A4515}" srcOrd="0" destOrd="0" parTransId="{7548FC04-1FF6-40BB-87FE-A253AE2E90E8}" sibTransId="{0EF4F2C2-20C9-407C-AB77-40701A070661}"/>
    <dgm:cxn modelId="{8CCDF966-9846-4102-B6DF-F958CE3E1853}" type="presOf" srcId="{7548FC04-1FF6-40BB-87FE-A253AE2E90E8}" destId="{85DE6CCB-35A4-4B63-AA6A-06B0EB0D0A93}" srcOrd="1" destOrd="0" presId="urn:microsoft.com/office/officeart/2008/layout/HorizontalMultiLevelHierarchy"/>
    <dgm:cxn modelId="{6B4003C8-E82D-4F45-989D-22B3E5B2B285}" type="presOf" srcId="{064D5815-4B4B-4A0B-A789-5EFD485A4515}" destId="{2368FBD8-72E9-471D-9701-E80997FCB50C}" srcOrd="0" destOrd="0" presId="urn:microsoft.com/office/officeart/2008/layout/HorizontalMultiLevelHierarchy"/>
    <dgm:cxn modelId="{D33A27F4-9B55-4642-BA95-84F988E4C825}" srcId="{F8AA255B-74ED-4D38-A478-225F6AC3FAE6}" destId="{E3B0F63A-9410-46B9-8A85-31473AC51E64}" srcOrd="2" destOrd="0" parTransId="{3D934CD2-7DB8-467F-A96A-6F380FC7B907}" sibTransId="{B9BE48F8-612F-4821-B122-619510981BDB}"/>
    <dgm:cxn modelId="{129C8962-52F8-4961-A455-8867B12499A7}" type="presOf" srcId="{F06B43A7-67B0-4BC4-B58E-6CCE026A95A6}" destId="{43C2A892-6BA8-4E07-8E67-3C8605835687}" srcOrd="0" destOrd="0" presId="urn:microsoft.com/office/officeart/2008/layout/HorizontalMultiLevelHierarchy"/>
    <dgm:cxn modelId="{B82F73D4-FE8C-4D5C-B513-E076D0C0B327}" type="presOf" srcId="{7548FC04-1FF6-40BB-87FE-A253AE2E90E8}" destId="{46733886-7677-4BE5-9157-8819F7A801B6}" srcOrd="0" destOrd="0" presId="urn:microsoft.com/office/officeart/2008/layout/HorizontalMultiLevelHierarchy"/>
    <dgm:cxn modelId="{259C6294-5C0A-461C-B734-5616E1D3EFB7}" type="presOf" srcId="{14D515A0-CE9F-467E-9252-B9011257435F}" destId="{217523A2-2B09-4FBC-825F-4A5673BCFE05}" srcOrd="0" destOrd="0" presId="urn:microsoft.com/office/officeart/2008/layout/HorizontalMultiLevelHierarchy"/>
    <dgm:cxn modelId="{ABE158CB-687D-49F7-AF2E-40FEDF43A52D}" type="presOf" srcId="{E3B0F63A-9410-46B9-8A85-31473AC51E64}" destId="{ADE19D39-3082-4F60-A166-90429635C867}" srcOrd="0" destOrd="0" presId="urn:microsoft.com/office/officeart/2008/layout/HorizontalMultiLevelHierarchy"/>
    <dgm:cxn modelId="{7F9A1986-478E-45DF-A549-3C4BABE84C02}" type="presOf" srcId="{3D934CD2-7DB8-467F-A96A-6F380FC7B907}" destId="{5794F16D-B3F9-4BC4-8CB3-89E7CCDA803D}" srcOrd="1" destOrd="0" presId="urn:microsoft.com/office/officeart/2008/layout/HorizontalMultiLevelHierarchy"/>
    <dgm:cxn modelId="{0A33B67D-28B7-4A86-9AE9-6C12B408FAED}" srcId="{14D515A0-CE9F-467E-9252-B9011257435F}" destId="{F8AA255B-74ED-4D38-A478-225F6AC3FAE6}" srcOrd="0" destOrd="0" parTransId="{87321042-B05C-40B0-BE87-1A34A9AD6A1C}" sibTransId="{08DE9E85-E456-44BC-931B-9A4169CD8955}"/>
    <dgm:cxn modelId="{3E7EEF5E-D707-453D-9C88-DBA86C534936}" srcId="{F8AA255B-74ED-4D38-A478-225F6AC3FAE6}" destId="{65F390A4-C120-49A9-8ADA-F5C4EB34696A}" srcOrd="1" destOrd="0" parTransId="{F06B43A7-67B0-4BC4-B58E-6CCE026A95A6}" sibTransId="{DF184CEA-CD7F-4D57-ACAC-598A528FBDC2}"/>
    <dgm:cxn modelId="{46DF5EB9-673C-4567-BEB9-813A5F055A1C}" type="presParOf" srcId="{217523A2-2B09-4FBC-825F-4A5673BCFE05}" destId="{A1253CA2-9A5F-49FF-A36F-926F6D456C3B}" srcOrd="0" destOrd="0" presId="urn:microsoft.com/office/officeart/2008/layout/HorizontalMultiLevelHierarchy"/>
    <dgm:cxn modelId="{7E41CCFF-938A-4832-9F86-05CD24C739A0}" type="presParOf" srcId="{A1253CA2-9A5F-49FF-A36F-926F6D456C3B}" destId="{7547DF61-2C8D-4452-87DB-E4BE4847AAFD}" srcOrd="0" destOrd="0" presId="urn:microsoft.com/office/officeart/2008/layout/HorizontalMultiLevelHierarchy"/>
    <dgm:cxn modelId="{92D594B9-6146-4EB3-B9F8-33665329E1B0}" type="presParOf" srcId="{A1253CA2-9A5F-49FF-A36F-926F6D456C3B}" destId="{DD81A534-8997-427E-8254-DAC3144EDF77}" srcOrd="1" destOrd="0" presId="urn:microsoft.com/office/officeart/2008/layout/HorizontalMultiLevelHierarchy"/>
    <dgm:cxn modelId="{AACB46A1-1276-4589-9CA2-7643467CC8BD}" type="presParOf" srcId="{DD81A534-8997-427E-8254-DAC3144EDF77}" destId="{46733886-7677-4BE5-9157-8819F7A801B6}" srcOrd="0" destOrd="0" presId="urn:microsoft.com/office/officeart/2008/layout/HorizontalMultiLevelHierarchy"/>
    <dgm:cxn modelId="{9B60B2A2-0655-44F3-9B10-8F583F4CB046}" type="presParOf" srcId="{46733886-7677-4BE5-9157-8819F7A801B6}" destId="{85DE6CCB-35A4-4B63-AA6A-06B0EB0D0A93}" srcOrd="0" destOrd="0" presId="urn:microsoft.com/office/officeart/2008/layout/HorizontalMultiLevelHierarchy"/>
    <dgm:cxn modelId="{AB42A94D-AAD9-4731-B45B-B64AA58AE96B}" type="presParOf" srcId="{DD81A534-8997-427E-8254-DAC3144EDF77}" destId="{6783CA99-807A-4E2A-BCA2-0F24DAE50955}" srcOrd="1" destOrd="0" presId="urn:microsoft.com/office/officeart/2008/layout/HorizontalMultiLevelHierarchy"/>
    <dgm:cxn modelId="{50F9679F-F48C-4C1E-BD1C-F5F5BE9D2E24}" type="presParOf" srcId="{6783CA99-807A-4E2A-BCA2-0F24DAE50955}" destId="{2368FBD8-72E9-471D-9701-E80997FCB50C}" srcOrd="0" destOrd="0" presId="urn:microsoft.com/office/officeart/2008/layout/HorizontalMultiLevelHierarchy"/>
    <dgm:cxn modelId="{76D0B1FD-73EE-4555-A119-6ACEBABC6484}" type="presParOf" srcId="{6783CA99-807A-4E2A-BCA2-0F24DAE50955}" destId="{8B2A72B3-E822-4479-86B4-A115D5026FF4}" srcOrd="1" destOrd="0" presId="urn:microsoft.com/office/officeart/2008/layout/HorizontalMultiLevelHierarchy"/>
    <dgm:cxn modelId="{FB1A16A5-0DD9-4A80-871C-57F9ED0FA9E0}" type="presParOf" srcId="{DD81A534-8997-427E-8254-DAC3144EDF77}" destId="{43C2A892-6BA8-4E07-8E67-3C8605835687}" srcOrd="2" destOrd="0" presId="urn:microsoft.com/office/officeart/2008/layout/HorizontalMultiLevelHierarchy"/>
    <dgm:cxn modelId="{C7427F32-1D21-4A43-8768-C2E0546DEB57}" type="presParOf" srcId="{43C2A892-6BA8-4E07-8E67-3C8605835687}" destId="{E116ABA5-19C5-4EC6-A8BE-C5260CE741F1}" srcOrd="0" destOrd="0" presId="urn:microsoft.com/office/officeart/2008/layout/HorizontalMultiLevelHierarchy"/>
    <dgm:cxn modelId="{C3503082-AA45-4A83-A70D-BE36E9E7095F}" type="presParOf" srcId="{DD81A534-8997-427E-8254-DAC3144EDF77}" destId="{E1AB79BD-DA67-4C71-AC38-3E429E781A82}" srcOrd="3" destOrd="0" presId="urn:microsoft.com/office/officeart/2008/layout/HorizontalMultiLevelHierarchy"/>
    <dgm:cxn modelId="{24EC8B3B-9A84-4075-84F2-2AF57ED67BD3}" type="presParOf" srcId="{E1AB79BD-DA67-4C71-AC38-3E429E781A82}" destId="{5248ACFE-A07D-4A48-A405-F0F73058ABDE}" srcOrd="0" destOrd="0" presId="urn:microsoft.com/office/officeart/2008/layout/HorizontalMultiLevelHierarchy"/>
    <dgm:cxn modelId="{AED16562-CF60-473E-A8A3-3B2BDC9C215B}" type="presParOf" srcId="{E1AB79BD-DA67-4C71-AC38-3E429E781A82}" destId="{8AA92FAE-30EB-451B-A28C-7AAF9BBEDFC2}" srcOrd="1" destOrd="0" presId="urn:microsoft.com/office/officeart/2008/layout/HorizontalMultiLevelHierarchy"/>
    <dgm:cxn modelId="{F81A7C0F-A0E4-48FD-9724-2C740FAC7EC3}" type="presParOf" srcId="{DD81A534-8997-427E-8254-DAC3144EDF77}" destId="{31FDB2B4-0B6F-4ABC-B24A-4B234D5C4D88}" srcOrd="4" destOrd="0" presId="urn:microsoft.com/office/officeart/2008/layout/HorizontalMultiLevelHierarchy"/>
    <dgm:cxn modelId="{81F9EA09-B52D-4262-A3BF-FC505D342C69}" type="presParOf" srcId="{31FDB2B4-0B6F-4ABC-B24A-4B234D5C4D88}" destId="{5794F16D-B3F9-4BC4-8CB3-89E7CCDA803D}" srcOrd="0" destOrd="0" presId="urn:microsoft.com/office/officeart/2008/layout/HorizontalMultiLevelHierarchy"/>
    <dgm:cxn modelId="{5D37CE20-CAC6-4E76-B38A-ACA06028DB88}" type="presParOf" srcId="{DD81A534-8997-427E-8254-DAC3144EDF77}" destId="{9AE25F9D-6653-4CFE-BB77-6F3A5F41C816}" srcOrd="5" destOrd="0" presId="urn:microsoft.com/office/officeart/2008/layout/HorizontalMultiLevelHierarchy"/>
    <dgm:cxn modelId="{3B2A484B-C377-4C32-A5FB-E48A17AEA86E}" type="presParOf" srcId="{9AE25F9D-6653-4CFE-BB77-6F3A5F41C816}" destId="{ADE19D39-3082-4F60-A166-90429635C867}" srcOrd="0" destOrd="0" presId="urn:microsoft.com/office/officeart/2008/layout/HorizontalMultiLevelHierarchy"/>
    <dgm:cxn modelId="{D1C7C857-03F0-4FED-8376-B5B1BCE42647}" type="presParOf" srcId="{9AE25F9D-6653-4CFE-BB77-6F3A5F41C816}" destId="{FED5F83D-8237-4278-A169-580ABDA6570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E479857-1C0F-4CC3-9BA1-9CCB41CB91E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0E25F22-6718-4C11-B567-A2EC16A8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857-1C0F-4CC3-9BA1-9CCB41CB91E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5F22-6718-4C11-B567-A2EC16A8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857-1C0F-4CC3-9BA1-9CCB41CB91E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5F22-6718-4C11-B567-A2EC16A8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857-1C0F-4CC3-9BA1-9CCB41CB91E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5F22-6718-4C11-B567-A2EC16A8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857-1C0F-4CC3-9BA1-9CCB41CB91E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5F22-6718-4C11-B567-A2EC16A8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857-1C0F-4CC3-9BA1-9CCB41CB91E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5F22-6718-4C11-B567-A2EC16A81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857-1C0F-4CC3-9BA1-9CCB41CB91E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5F22-6718-4C11-B567-A2EC16A81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857-1C0F-4CC3-9BA1-9CCB41CB91E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5F22-6718-4C11-B567-A2EC16A8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857-1C0F-4CC3-9BA1-9CCB41CB91E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5F22-6718-4C11-B567-A2EC16A8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E479857-1C0F-4CC3-9BA1-9CCB41CB91E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0E25F22-6718-4C11-B567-A2EC16A8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E479857-1C0F-4CC3-9BA1-9CCB41CB91E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0E25F22-6718-4C11-B567-A2EC16A8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E479857-1C0F-4CC3-9BA1-9CCB41CB91E1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0E25F22-6718-4C11-B567-A2EC16A8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501008"/>
            <a:ext cx="7772400" cy="1686049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+mn-lt"/>
                <a:ea typeface="+mn-ea"/>
                <a:cs typeface="+mn-cs"/>
              </a:rPr>
              <a:t>у</a:t>
            </a:r>
            <a:r>
              <a:rPr lang="ru-RU" sz="2000" b="1" dirty="0" smtClean="0">
                <a:latin typeface="+mn-lt"/>
                <a:ea typeface="+mn-ea"/>
                <a:cs typeface="+mn-cs"/>
              </a:rPr>
              <a:t>чителя информатики </a:t>
            </a:r>
            <a:br>
              <a:rPr lang="ru-RU" sz="2000" b="1" dirty="0" smtClean="0">
                <a:latin typeface="+mn-lt"/>
                <a:ea typeface="+mn-ea"/>
                <a:cs typeface="+mn-cs"/>
              </a:rPr>
            </a:br>
            <a:r>
              <a:rPr lang="ru-RU" sz="2000" b="1" dirty="0" smtClean="0">
                <a:latin typeface="+mn-lt"/>
                <a:ea typeface="+mn-ea"/>
                <a:cs typeface="+mn-cs"/>
              </a:rPr>
              <a:t>МБОУ </a:t>
            </a:r>
            <a:r>
              <a:rPr lang="ru-RU" sz="2000" b="1" dirty="0" err="1">
                <a:latin typeface="+mn-lt"/>
                <a:ea typeface="+mn-ea"/>
                <a:cs typeface="+mn-cs"/>
              </a:rPr>
              <a:t>Кистёрская</a:t>
            </a:r>
            <a:r>
              <a:rPr lang="ru-RU" sz="2000" b="1" dirty="0">
                <a:latin typeface="+mn-lt"/>
                <a:ea typeface="+mn-ea"/>
                <a:cs typeface="+mn-cs"/>
              </a:rPr>
              <a:t> СОШ </a:t>
            </a:r>
            <a:br>
              <a:rPr lang="ru-RU" sz="2000" b="1" dirty="0">
                <a:latin typeface="+mn-lt"/>
                <a:ea typeface="+mn-ea"/>
                <a:cs typeface="+mn-cs"/>
              </a:rPr>
            </a:br>
            <a:r>
              <a:rPr lang="ru-RU" sz="2000" b="1" dirty="0" err="1">
                <a:latin typeface="+mn-lt"/>
                <a:ea typeface="+mn-ea"/>
                <a:cs typeface="+mn-cs"/>
              </a:rPr>
              <a:t>Погарского</a:t>
            </a:r>
            <a:r>
              <a:rPr lang="ru-RU" sz="2000" b="1" dirty="0">
                <a:latin typeface="+mn-lt"/>
                <a:ea typeface="+mn-ea"/>
                <a:cs typeface="+mn-cs"/>
              </a:rPr>
              <a:t> района Брянской </a:t>
            </a:r>
            <a:r>
              <a:rPr lang="ru-RU" sz="2000" b="1" dirty="0" smtClean="0">
                <a:latin typeface="+mn-lt"/>
                <a:ea typeface="+mn-ea"/>
                <a:cs typeface="+mn-cs"/>
              </a:rPr>
              <a:t>области </a:t>
            </a:r>
            <a:br>
              <a:rPr lang="ru-RU" sz="2000" b="1" dirty="0" smtClean="0">
                <a:latin typeface="+mn-lt"/>
                <a:ea typeface="+mn-ea"/>
                <a:cs typeface="+mn-cs"/>
              </a:rPr>
            </a:br>
            <a:r>
              <a:rPr lang="ru-RU" sz="2000" b="1" dirty="0" smtClean="0">
                <a:latin typeface="+mn-lt"/>
              </a:rPr>
              <a:t>Загумённой </a:t>
            </a:r>
            <a:r>
              <a:rPr lang="ru-RU" sz="2000" b="1" dirty="0">
                <a:latin typeface="+mn-lt"/>
              </a:rPr>
              <a:t>Е.С.</a:t>
            </a:r>
            <a:endParaRPr lang="ru-RU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776864" cy="2688704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chemeClr val="tx1"/>
                </a:solidFill>
              </a:rPr>
              <a:t>Обощение</a:t>
            </a:r>
            <a:r>
              <a:rPr lang="ru-RU" sz="4000" b="1" dirty="0" smtClean="0">
                <a:solidFill>
                  <a:schemeClr val="tx1"/>
                </a:solidFill>
              </a:rPr>
              <a:t> опыта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«Современный урок с использованием икт»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9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42918"/>
            <a:ext cx="7358114" cy="5518586"/>
          </a:xfrm>
          <a:prstGeom prst="rect">
            <a:avLst/>
          </a:prstGeom>
        </p:spPr>
      </p:pic>
      <p:pic>
        <p:nvPicPr>
          <p:cNvPr id="6" name="Рисунок 5" descr="IMG_19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420" y="3883815"/>
            <a:ext cx="3965580" cy="297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66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42918"/>
            <a:ext cx="7429552" cy="5572164"/>
          </a:xfrm>
          <a:prstGeom prst="rect">
            <a:avLst/>
          </a:prstGeom>
        </p:spPr>
      </p:pic>
      <p:pic>
        <p:nvPicPr>
          <p:cNvPr id="5" name="Рисунок 4" descr="IMG_19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106" y="3723079"/>
            <a:ext cx="4179894" cy="3134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00108"/>
            <a:ext cx="4071966" cy="5549696"/>
          </a:xfrm>
          <a:prstGeom prst="rect">
            <a:avLst/>
          </a:prstGeom>
        </p:spPr>
      </p:pic>
      <p:pic>
        <p:nvPicPr>
          <p:cNvPr id="4" name="Рисунок 3" descr="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071546"/>
            <a:ext cx="3951628" cy="549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39614">
            <a:off x="825802" y="632899"/>
            <a:ext cx="3064827" cy="150303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+mn-lt"/>
              </a:rPr>
              <a:t>Показателями результативности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работы можно </a:t>
            </a:r>
            <a:r>
              <a:rPr lang="ru-RU" sz="2000" dirty="0">
                <a:solidFill>
                  <a:srgbClr val="C00000"/>
                </a:solidFill>
                <a:latin typeface="+mn-lt"/>
              </a:rPr>
              <a:t>считать </a:t>
            </a:r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следующее: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21377488">
            <a:off x="999990" y="2302982"/>
            <a:ext cx="3020792" cy="3279799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Исследовательские работы  заняли призовые места в районном конкурсе и приняли участие в областном, организованном ДДТ им. Ю.А. Гагарина.</a:t>
            </a:r>
          </a:p>
          <a:p>
            <a:r>
              <a:rPr lang="ru-RU" sz="1800" dirty="0" smtClean="0"/>
              <a:t>Исследовательская работа «Космический мусор» стала дипломантом областного конкурса  </a:t>
            </a:r>
            <a:r>
              <a:rPr lang="ru-RU" sz="1800" dirty="0"/>
              <a:t>2012 г. </a:t>
            </a:r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399109">
            <a:off x="4986835" y="778466"/>
            <a:ext cx="3048891" cy="119839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>
                <a:solidFill>
                  <a:srgbClr val="C00000"/>
                </a:solidFill>
              </a:rPr>
              <a:t>Использование ИКТ (по результатам   анкетирования):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 rot="201401">
            <a:off x="4711716" y="1939832"/>
            <a:ext cx="3549972" cy="409310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необходимо -  </a:t>
            </a:r>
            <a:r>
              <a:rPr lang="ru-RU" dirty="0">
                <a:solidFill>
                  <a:srgbClr val="C00000"/>
                </a:solidFill>
              </a:rPr>
              <a:t>85% </a:t>
            </a:r>
            <a:r>
              <a:rPr lang="ru-RU" dirty="0"/>
              <a:t>опрошенных учащихся;</a:t>
            </a:r>
          </a:p>
          <a:p>
            <a:r>
              <a:rPr lang="ru-RU" dirty="0"/>
              <a:t>подтолкнуло к началу проектной деятельности  - </a:t>
            </a:r>
            <a:r>
              <a:rPr lang="ru-RU" dirty="0">
                <a:solidFill>
                  <a:srgbClr val="C00000"/>
                </a:solidFill>
              </a:rPr>
              <a:t>78%</a:t>
            </a:r>
            <a:r>
              <a:rPr lang="ru-RU" dirty="0"/>
              <a:t> опрошенных </a:t>
            </a:r>
          </a:p>
          <a:p>
            <a:r>
              <a:rPr lang="ru-RU" dirty="0"/>
              <a:t>помогло овладеть навыками грамотного поиска информации, ее переработки, отбора, анализа  и представления готового продукта, созданного в результате работы (будь то презентация, доклад и т.д.). - </a:t>
            </a:r>
            <a:r>
              <a:rPr lang="ru-RU" dirty="0">
                <a:solidFill>
                  <a:srgbClr val="C00000"/>
                </a:solidFill>
              </a:rPr>
              <a:t>85% </a:t>
            </a:r>
            <a:r>
              <a:rPr lang="ru-RU" dirty="0"/>
              <a:t>опрошенных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6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28439" y="1868117"/>
            <a:ext cx="3444224" cy="1499616"/>
          </a:xfrm>
        </p:spPr>
        <p:txBody>
          <a:bodyPr>
            <a:normAutofit fontScale="90000"/>
          </a:bodyPr>
          <a:lstStyle/>
          <a:p>
            <a:pPr algn="l"/>
            <a:r>
              <a:rPr lang="ru-RU" i="1" dirty="0" smtClean="0"/>
              <a:t> Мы желаем Вам    </a:t>
            </a:r>
            <a:br>
              <a:rPr lang="ru-RU" i="1" dirty="0" smtClean="0"/>
            </a:br>
            <a:r>
              <a:rPr lang="ru-RU" i="1" dirty="0"/>
              <a:t> </a:t>
            </a:r>
            <a:r>
              <a:rPr lang="ru-RU" i="1" dirty="0" smtClean="0"/>
              <a:t>    </a:t>
            </a:r>
            <a:r>
              <a:rPr lang="ru-RU" i="1" dirty="0" smtClean="0">
                <a:solidFill>
                  <a:srgbClr val="C00000"/>
                </a:solidFill>
              </a:rPr>
              <a:t>творить,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         пробовать</a:t>
            </a:r>
            <a:r>
              <a:rPr lang="ru-RU" i="1" dirty="0">
                <a:solidFill>
                  <a:srgbClr val="C00000"/>
                </a:solidFill>
              </a:rPr>
              <a:t>, 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            искать 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               и 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                 развиваться!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205745" y="4031474"/>
            <a:ext cx="3044952" cy="2103120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r="12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29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«Система образования призвана обеспечить подготовку высокообразованных людей и высококвалифицированных специалистов, способных к профессиональному росту и профессиональной мобильности в условиях информатизации общества и развития новых наукоемких технологий...»,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- говорится в национальной образовательной инициативе «Наша новая школа».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73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3284984"/>
            <a:ext cx="6254044" cy="13620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Использование информационных (компьютерных) технологий и элементов интеграции как средство повышения эффективности обучения и воспитания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71600" y="692696"/>
            <a:ext cx="6231467" cy="1309511"/>
          </a:xfrm>
        </p:spPr>
        <p:txBody>
          <a:bodyPr/>
          <a:lstStyle/>
          <a:p>
            <a:pPr algn="l"/>
            <a:r>
              <a:rPr lang="ru-RU" dirty="0" smtClean="0"/>
              <a:t>ГИПОТЕЗА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98" y="4581128"/>
            <a:ext cx="2331120" cy="16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758020"/>
            <a:ext cx="4392488" cy="446449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200" dirty="0"/>
              <a:t>С</a:t>
            </a:r>
            <a:r>
              <a:rPr lang="ru-RU" sz="2200" dirty="0" smtClean="0"/>
              <a:t>оздание </a:t>
            </a:r>
            <a:r>
              <a:rPr lang="ru-RU" sz="2200" dirty="0"/>
              <a:t>на уроках и внеурочных мероприятиях благоприятных условий с использованием информационных технологий, обеспечивающих повышение эффективности обучения</a:t>
            </a:r>
            <a:r>
              <a:rPr lang="ru-RU" sz="2800" dirty="0"/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1478100"/>
            <a:ext cx="1800200" cy="1309511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ЦЕЛЬ: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2736304" cy="206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3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1628800"/>
            <a:ext cx="7128792" cy="3456384"/>
          </a:xfrm>
        </p:spPr>
        <p:txBody>
          <a:bodyPr anchor="ctr">
            <a:noAutofit/>
          </a:bodyPr>
          <a:lstStyle/>
          <a:p>
            <a:pPr lvl="0" algn="l">
              <a:lnSpc>
                <a:spcPct val="150000"/>
              </a:lnSpc>
            </a:pPr>
            <a:r>
              <a:rPr lang="ru-RU" sz="2000" dirty="0" smtClean="0"/>
              <a:t>1. Выявить способности и интересы учащихся к                          изучению учебного материала в результате внеурочной деятельности  с использованием </a:t>
            </a:r>
            <a:r>
              <a:rPr lang="ru-RU" sz="1800" dirty="0" smtClean="0"/>
              <a:t>компьютерных</a:t>
            </a:r>
            <a:r>
              <a:rPr lang="ru-RU" sz="2000" dirty="0" smtClean="0"/>
              <a:t> технологий и интеграции с другими предметами.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2. Р</a:t>
            </a:r>
            <a:r>
              <a:rPr lang="en-US" sz="2000" dirty="0" err="1" smtClean="0"/>
              <a:t>азви</a:t>
            </a:r>
            <a:r>
              <a:rPr lang="ru-RU" sz="2000" dirty="0" err="1" smtClean="0"/>
              <a:t>ва</a:t>
            </a:r>
            <a:r>
              <a:rPr lang="en-US" sz="2000" dirty="0" err="1" smtClean="0"/>
              <a:t>ть</a:t>
            </a:r>
            <a:r>
              <a:rPr lang="en-US" sz="2000" dirty="0" smtClean="0"/>
              <a:t> </a:t>
            </a:r>
            <a:r>
              <a:rPr lang="en-US" sz="2000" dirty="0" err="1"/>
              <a:t>творческую</a:t>
            </a:r>
            <a:r>
              <a:rPr lang="en-US" sz="2000" dirty="0"/>
              <a:t> </a:t>
            </a:r>
            <a:r>
              <a:rPr lang="en-US" sz="2000" dirty="0" err="1"/>
              <a:t>инициативу</a:t>
            </a:r>
            <a:r>
              <a:rPr lang="en-US" sz="2000" dirty="0"/>
              <a:t> </a:t>
            </a:r>
            <a:r>
              <a:rPr lang="en-US" sz="2000" dirty="0" err="1" smtClean="0"/>
              <a:t>ученика</a:t>
            </a:r>
            <a:r>
              <a:rPr lang="ru-RU" sz="2000" dirty="0"/>
              <a:t>.</a:t>
            </a:r>
            <a:r>
              <a:rPr lang="en-US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3.     Воспитывать </a:t>
            </a:r>
            <a:r>
              <a:rPr lang="ru-RU" sz="2000" dirty="0"/>
              <a:t>в ученике уверенность в себе, осознание того, что путь к профессиональной карьере лежит через творческую деятельность.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59632" y="692696"/>
            <a:ext cx="6231467" cy="1309511"/>
          </a:xfrm>
        </p:spPr>
        <p:txBody>
          <a:bodyPr/>
          <a:lstStyle/>
          <a:p>
            <a:pPr algn="l"/>
            <a:r>
              <a:rPr lang="ru-RU" dirty="0" smtClean="0"/>
              <a:t>ПЕДАГОГИЧЕСКИЕ ЗАДАЧИ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05" y="4509120"/>
            <a:ext cx="15240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60000">
            <a:off x="1046366" y="1151374"/>
            <a:ext cx="3064827" cy="150303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Путь решения поставленных задач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92160">
            <a:off x="4769777" y="1027663"/>
            <a:ext cx="3673105" cy="462548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dirty="0" smtClean="0"/>
              <a:t>ИКТ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ДЕЯТЕЛЬНОСТНЫЙ ПОДХОД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МЕТОД </a:t>
            </a:r>
            <a:r>
              <a:rPr lang="ru-RU" dirty="0" smtClean="0"/>
              <a:t>ПРОЕКТОВ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ИНТЕГРАЦИЯ УЧЕБНЫХ ПРЕДМЕТОВ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-60000">
            <a:off x="1072965" y="2591348"/>
            <a:ext cx="3048891" cy="2100400"/>
          </a:xfrm>
        </p:spPr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птимизация образовательного процесса посредством использования инновационных технологий обучения:</a:t>
            </a:r>
            <a:endParaRPr lang="ru-RU" dirty="0"/>
          </a:p>
        </p:txBody>
      </p:sp>
      <p:pic>
        <p:nvPicPr>
          <p:cNvPr id="7" name="Рисунок 6" descr="2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589081"/>
            <a:ext cx="2133604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02823" y="1223381"/>
            <a:ext cx="3064827" cy="150303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ФОРМИРОВАНИЕ КОМПЕТЕНЦИЙ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60000">
            <a:off x="4427706" y="1147270"/>
            <a:ext cx="3447410" cy="462548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dirty="0" smtClean="0"/>
              <a:t>ИНФОРМАЦИОННОЙ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КОММУНИКАТИВНОЙ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СОЦИАЛЬНОЙ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ПРЕДМЕТНОЙ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66" y="3284984"/>
            <a:ext cx="2599944" cy="25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332771"/>
              </p:ext>
            </p:extLst>
          </p:nvPr>
        </p:nvGraphicFramePr>
        <p:xfrm>
          <a:off x="4854575" y="1150938"/>
          <a:ext cx="3021013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061704" y="791149"/>
            <a:ext cx="3048891" cy="210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36" y="1846540"/>
            <a:ext cx="3319940" cy="35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106222" y="791409"/>
            <a:ext cx="3064827" cy="526163"/>
          </a:xfrm>
        </p:spPr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АМЫСЕЛ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60000">
            <a:off x="4745085" y="1728026"/>
            <a:ext cx="3159422" cy="46254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ПРОЕКТЫ УЧАЩИХСЯ</a:t>
            </a:r>
          </a:p>
          <a:p>
            <a:pPr>
              <a:lnSpc>
                <a:spcPct val="120000"/>
              </a:lnSpc>
            </a:pPr>
            <a:r>
              <a:rPr lang="ru-RU" sz="2000" dirty="0" smtClean="0"/>
              <a:t>Исследовательские работы: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i="1" dirty="0" smtClean="0">
                <a:solidFill>
                  <a:schemeClr val="tx2"/>
                </a:solidFill>
              </a:rPr>
              <a:t>«Машины для других планет»,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«Первый искусственный спутник Земли»,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Сын Земли и </a:t>
            </a: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звёзд…» </a:t>
            </a:r>
            <a:r>
              <a:rPr lang="ru-RU" sz="2000" dirty="0" smtClean="0"/>
              <a:t>- физика, информатика 10-11 класс.</a:t>
            </a:r>
          </a:p>
          <a:p>
            <a:pPr>
              <a:lnSpc>
                <a:spcPct val="120000"/>
              </a:lnSpc>
            </a:pPr>
            <a:r>
              <a:rPr lang="ru-RU" sz="1800" dirty="0"/>
              <a:t>«</a:t>
            </a:r>
            <a:r>
              <a:rPr lang="ru-RU" sz="2000" dirty="0"/>
              <a:t>Через тернии - к звёздам!» рисунки и аппликации – ИЗО 5-6 класс</a:t>
            </a:r>
          </a:p>
          <a:p>
            <a:pPr>
              <a:lnSpc>
                <a:spcPct val="120000"/>
              </a:lnSpc>
            </a:pPr>
            <a:r>
              <a:rPr lang="ru-RU" sz="2000" dirty="0"/>
              <a:t>Модели ИСЗ,  – технология 7-9 </a:t>
            </a:r>
            <a:r>
              <a:rPr lang="ru-RU" sz="2000" dirty="0" smtClean="0"/>
              <a:t>класс</a:t>
            </a:r>
          </a:p>
          <a:p>
            <a:pPr>
              <a:lnSpc>
                <a:spcPct val="120000"/>
              </a:lnSpc>
            </a:pPr>
            <a:r>
              <a:rPr lang="ru-RU" sz="2000" dirty="0" smtClean="0"/>
              <a:t>Песни о космосе – музыка 5-9 класс</a:t>
            </a:r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018196" y="2169562"/>
            <a:ext cx="3048891" cy="21004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ПРАЗДНОВАНИЕ ДНЯ КОСМОТАВТИКИ 12 АПРЕЛЯ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2,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42" y="3164809"/>
            <a:ext cx="3208745" cy="256699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43526" y="714788"/>
            <a:ext cx="3064827" cy="526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РЕАЛИЗАЦИЯ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7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191</TotalTime>
  <Words>322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Brush Script MT</vt:lpstr>
      <vt:lpstr>Constantia</vt:lpstr>
      <vt:lpstr>Franklin Gothic Book</vt:lpstr>
      <vt:lpstr>Rage Italic</vt:lpstr>
      <vt:lpstr>Кнопка</vt:lpstr>
      <vt:lpstr>учителя информатики  МБОУ Кистёрская СОШ  Погарского района Брянской области  Загумённой Е.С.</vt:lpstr>
      <vt:lpstr>«Система образования призвана обеспечить подготовку высокообразованных людей и высококвалифицированных специалистов, способных к профессиональному росту и профессиональной мобильности в условиях информатизации общества и развития новых наукоемких технологий...», </vt:lpstr>
      <vt:lpstr>Использование информационных (компьютерных) технологий и элементов интеграции как средство повышения эффективности обучения и воспитания</vt:lpstr>
      <vt:lpstr>Создание на уроках и внеурочных мероприятиях благоприятных условий с использованием информационных технологий, обеспечивающих повышение эффективности обучения.</vt:lpstr>
      <vt:lpstr>1. Выявить способности и интересы учащихся к                          изучению учебного материала в результате внеурочной деятельности  с использованием компьютерных технологий и интеграции с другими предметами.  2. Развивать творческую инициативу ученика.  3.     Воспитывать в ученике уверенность в себе, осознание того, что путь к профессиональной карьере лежит через творческую деятельность. </vt:lpstr>
      <vt:lpstr>Путь решения поставленных задач -</vt:lpstr>
      <vt:lpstr>ФОРМИРОВАНИЕ КОМПЕТЕНЦИЙ</vt:lpstr>
      <vt:lpstr>Презентация PowerPoint</vt:lpstr>
      <vt:lpstr>ЗАМЫСЕЛ</vt:lpstr>
      <vt:lpstr>Презентация PowerPoint</vt:lpstr>
      <vt:lpstr>Презентация PowerPoint</vt:lpstr>
      <vt:lpstr>Презентация PowerPoint</vt:lpstr>
      <vt:lpstr>Показателями результативности работы можно считать следующее:</vt:lpstr>
      <vt:lpstr> Мы желаем Вам          творить,          пробовать,              искать                 и                   развиваться!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Кистёрская СОШ  Погарского района Брянской области</dc:title>
  <dc:creator>ученик</dc:creator>
  <cp:lastModifiedBy>User</cp:lastModifiedBy>
  <cp:revision>24</cp:revision>
  <dcterms:created xsi:type="dcterms:W3CDTF">2014-04-21T07:31:22Z</dcterms:created>
  <dcterms:modified xsi:type="dcterms:W3CDTF">2014-11-03T20:09:31Z</dcterms:modified>
</cp:coreProperties>
</file>