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0AEAC-D8D6-4932-92CA-56387D3CB8AA}" type="datetimeFigureOut">
              <a:rPr lang="ru-RU" smtClean="0"/>
              <a:pPr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CBFE-7420-4C97-9138-4AB17B982A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28662" y="1214422"/>
            <a:ext cx="7133683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Требования,</a:t>
            </a:r>
          </a:p>
          <a:p>
            <a:pPr algn="ctr"/>
            <a:endParaRPr lang="ru-RU" sz="66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предъявляемые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 ОС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3042" y="5786454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</a:rPr>
              <a:t>САМОСТОЯТЕЛЬНАЯ РАБОТА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1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984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№1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№2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Главное требование,	Рыночные требования, </a:t>
            </a: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предъявляемое 		       предъявляемые</a:t>
            </a: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         к ОС 				       к ОС 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2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984"/>
            <a:ext cx="9144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№1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  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№2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  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На каком уровне		     Какая ОС считается</a:t>
            </a: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достигается двоичная 	             надежной ?</a:t>
            </a: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совместимость ?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3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98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№1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  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№2</a:t>
            </a:r>
          </a:p>
          <a:p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Какая ОС считается	      Какая ОС является</a:t>
            </a: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расширяемой ?			   безопасной ?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4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98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№1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№2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 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Какая ОС является		   Чем определяется 	     </a:t>
            </a: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отказоустойчивой ?       производительность ОС ?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Вопрос 5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142984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№1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	     </a:t>
            </a:r>
            <a:r>
              <a:rPr lang="en-US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sz="4000" b="1" dirty="0" smtClean="0">
                <a:ln w="315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№2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Какая ОС является		     Какая ОС является</a:t>
            </a:r>
          </a:p>
          <a:p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совместимой ?	 	         переносимой ?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5400000" scaled="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642918"/>
            <a:ext cx="4429124" cy="607223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/>
          </a:scene3d>
          <a:sp3d prstMaterial="translucentPowder">
            <a:bevelT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>
                <a:ln w="190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b="1" dirty="0" smtClean="0">
                <a:ln w="190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№1</a:t>
            </a:r>
            <a:endParaRPr lang="ru-RU" i="1" dirty="0" smtClean="0">
              <a:ln w="19050" cmpd="sng">
                <a:solidFill>
                  <a:schemeClr val="accent1">
                    <a:lumMod val="7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Способность эффективно управлять ресурсами; обеспечивать удобный интерфейса для пользователя и прикладных программ; осуществлять мультипрограммную обработку, поддерживать виртуальную память, свопинг, многооконный интерфейса и др.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На уровне команд процессора, на уровне системных вызовов и на уровне библиотечных вызовов, если они являются динамически связываемыми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Код операционной системы должен быть написан таким образом, чтобы при необходимости можно было легко внести дополнения и изменения, не нарушая целостности системы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Система должна быть защищена от внутренних и внешних ошибок, сбоев и отказов. 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Операционная система должна иметь средства для выполнения прикладных программ, написанных для других операционных систем, или для более ранних версий данной операционной системы, причем пользовательский интерфейс должен быть совместим с существующими системами и стандартами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642918"/>
            <a:ext cx="4357718" cy="6072230"/>
          </a:xfrm>
          <a:ln>
            <a:solidFill>
              <a:schemeClr val="accent5">
                <a:shade val="95000"/>
                <a:satMod val="105000"/>
                <a:alpha val="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/>
          </a:scene3d>
          <a:sp3d prstMaterial="translucentPowder">
            <a:bevelT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b="1" dirty="0" smtClean="0">
                <a:ln w="190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~</a:t>
            </a:r>
            <a:r>
              <a:rPr lang="ru-RU" b="1" dirty="0" smtClean="0">
                <a:ln w="19050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Вариант №2 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1.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Расширяемость, переносимость, надежность и отказоустойчивость, совместимость, производительность, безопасность 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2.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Действия операционной системы должны быть предсказуемыми и приложения не должны приводить к ее сбоям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3.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Операционная система должна обладать средствами защиты ресурсов одних пользователей от других. 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4.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Система должна обладать настолько хорошим быстродействием и временем реакции, насколько это позволяет аппаратная платформа</a:t>
            </a:r>
          </a:p>
          <a:p>
            <a:pPr marL="0" indent="357188">
              <a:buNone/>
            </a:pPr>
            <a:r>
              <a:rPr lang="ru-RU" sz="1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5. 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Код операционной системы должен легко переноситься с аппаратной платформы одного типа на аппаратную платформу другого типа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42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Ответы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265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Вопрос 1</vt:lpstr>
      <vt:lpstr>Вопрос 2</vt:lpstr>
      <vt:lpstr>Вопрос 3</vt:lpstr>
      <vt:lpstr>Вопрос 4</vt:lpstr>
      <vt:lpstr>Вопрос 5</vt:lpstr>
      <vt:lpstr>Ответы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1</dc:title>
  <dc:creator>bnv</dc:creator>
  <cp:lastModifiedBy>Администратор сети</cp:lastModifiedBy>
  <cp:revision>11</cp:revision>
  <dcterms:created xsi:type="dcterms:W3CDTF">2010-09-20T07:50:41Z</dcterms:created>
  <dcterms:modified xsi:type="dcterms:W3CDTF">2011-02-28T22:48:06Z</dcterms:modified>
</cp:coreProperties>
</file>